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Lst>
  <p:sldSz cy="5143500" cx="9144000"/>
  <p:notesSz cx="6858000" cy="9144000"/>
  <p:embeddedFontLst>
    <p:embeddedFont>
      <p:font typeface="Raleway"/>
      <p:regular r:id="rId11"/>
      <p:bold r:id="rId12"/>
      <p:italic r:id="rId13"/>
      <p:boldItalic r:id="rId14"/>
    </p:embeddedFont>
    <p:embeddedFont>
      <p:font typeface="Source Sans Pr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font" Target="fonts/Raleway-regular.fntdata"/><Relationship Id="rId10" Type="http://schemas.openxmlformats.org/officeDocument/2006/relationships/slide" Target="slides/slide6.xml"/><Relationship Id="rId13" Type="http://schemas.openxmlformats.org/officeDocument/2006/relationships/font" Target="fonts/Raleway-italic.fntdata"/><Relationship Id="rId12" Type="http://schemas.openxmlformats.org/officeDocument/2006/relationships/font" Target="fonts/Raleway-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SourceSansPro-regular.fntdata"/><Relationship Id="rId14" Type="http://schemas.openxmlformats.org/officeDocument/2006/relationships/font" Target="fonts/Raleway-boldItalic.fntdata"/><Relationship Id="rId17" Type="http://schemas.openxmlformats.org/officeDocument/2006/relationships/font" Target="fonts/SourceSansPro-italic.fntdata"/><Relationship Id="rId16" Type="http://schemas.openxmlformats.org/officeDocument/2006/relationships/font" Target="fonts/SourceSansPro-bold.fntdata"/><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SourceSansPro-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 name="Shape 90"/>
        <p:cNvGrpSpPr/>
        <p:nvPr/>
      </p:nvGrpSpPr>
      <p:grpSpPr>
        <a:xfrm>
          <a:off x="0" y="0"/>
          <a:ext cx="0" cy="0"/>
          <a:chOff x="0" y="0"/>
          <a:chExt cx="0" cy="0"/>
        </a:xfrm>
      </p:grpSpPr>
      <p:sp>
        <p:nvSpPr>
          <p:cNvPr id="91" name="Shape 9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92" name="Shape 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6" name="Shape 96"/>
        <p:cNvGrpSpPr/>
        <p:nvPr/>
      </p:nvGrpSpPr>
      <p:grpSpPr>
        <a:xfrm>
          <a:off x="0" y="0"/>
          <a:ext cx="0" cy="0"/>
          <a:chOff x="0" y="0"/>
          <a:chExt cx="0" cy="0"/>
        </a:xfrm>
      </p:grpSpPr>
      <p:sp>
        <p:nvSpPr>
          <p:cNvPr id="97" name="Shape 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8" name="Shape 9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rPr lang="en"/>
              <a:t>Exercise: Go around the room for 5mn introductions.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 name="Shape 105"/>
        <p:cNvGrpSpPr/>
        <p:nvPr/>
      </p:nvGrpSpPr>
      <p:grpSpPr>
        <a:xfrm>
          <a:off x="0" y="0"/>
          <a:ext cx="0" cy="0"/>
          <a:chOff x="0" y="0"/>
          <a:chExt cx="0" cy="0"/>
        </a:xfrm>
      </p:grpSpPr>
      <p:sp>
        <p:nvSpPr>
          <p:cNvPr id="106" name="Shape 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Shape 10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 name="Shape 11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p:nvPr/>
        </p:nvSpPr>
        <p:spPr>
          <a:xfrm>
            <a:off x="80700" y="2651100"/>
            <a:ext cx="8982599"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1" name="Shape 11"/>
          <p:cNvSpPr txBox="1"/>
          <p:nvPr>
            <p:ph type="ctrTitle"/>
          </p:nvPr>
        </p:nvSpPr>
        <p:spPr>
          <a:xfrm>
            <a:off x="485875" y="264475"/>
            <a:ext cx="8183700" cy="1473600"/>
          </a:xfrm>
          <a:prstGeom prst="rect">
            <a:avLst/>
          </a:prstGeom>
        </p:spPr>
        <p:txBody>
          <a:bodyPr anchorCtr="0" anchor="b" bIns="91425" lIns="91425" rIns="91425" tIns="91425"/>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p:txBody>
      </p:sp>
      <p:sp>
        <p:nvSpPr>
          <p:cNvPr id="12" name="Shape 12"/>
          <p:cNvSpPr txBox="1"/>
          <p:nvPr>
            <p:ph idx="1" type="subTitle"/>
          </p:nvPr>
        </p:nvSpPr>
        <p:spPr>
          <a:xfrm>
            <a:off x="485875" y="1738075"/>
            <a:ext cx="8183700" cy="861000"/>
          </a:xfrm>
          <a:prstGeom prst="rect">
            <a:avLst/>
          </a:prstGeom>
        </p:spPr>
        <p:txBody>
          <a:bodyPr anchorCtr="0" anchor="t" bIns="91425" lIns="91425" rIns="91425" tIns="91425"/>
          <a:lstStyle>
            <a:lvl1pPr lvl="0">
              <a:lnSpc>
                <a:spcPct val="100000"/>
              </a:lnSpc>
              <a:spcBef>
                <a:spcPts val="0"/>
              </a:spcBef>
              <a:spcAft>
                <a:spcPts val="0"/>
              </a:spcAft>
              <a:buSzPct val="100000"/>
              <a:buNone/>
              <a:defRPr sz="2400"/>
            </a:lvl1pPr>
            <a:lvl2pPr lvl="1">
              <a:lnSpc>
                <a:spcPct val="100000"/>
              </a:lnSpc>
              <a:spcBef>
                <a:spcPts val="0"/>
              </a:spcBef>
              <a:spcAft>
                <a:spcPts val="0"/>
              </a:spcAft>
              <a:buSzPct val="100000"/>
              <a:buNone/>
              <a:defRPr sz="2400"/>
            </a:lvl2pPr>
            <a:lvl3pPr lvl="2">
              <a:lnSpc>
                <a:spcPct val="100000"/>
              </a:lnSpc>
              <a:spcBef>
                <a:spcPts val="0"/>
              </a:spcBef>
              <a:spcAft>
                <a:spcPts val="0"/>
              </a:spcAft>
              <a:buSzPct val="100000"/>
              <a:buNone/>
              <a:defRPr sz="2400"/>
            </a:lvl3pPr>
            <a:lvl4pPr lvl="3">
              <a:lnSpc>
                <a:spcPct val="100000"/>
              </a:lnSpc>
              <a:spcBef>
                <a:spcPts val="0"/>
              </a:spcBef>
              <a:spcAft>
                <a:spcPts val="0"/>
              </a:spcAft>
              <a:buSzPct val="100000"/>
              <a:buNone/>
              <a:defRPr sz="2400"/>
            </a:lvl4pPr>
            <a:lvl5pPr lvl="4">
              <a:lnSpc>
                <a:spcPct val="100000"/>
              </a:lnSpc>
              <a:spcBef>
                <a:spcPts val="0"/>
              </a:spcBef>
              <a:spcAft>
                <a:spcPts val="0"/>
              </a:spcAft>
              <a:buSzPct val="100000"/>
              <a:buNone/>
              <a:defRPr sz="2400"/>
            </a:lvl5pPr>
            <a:lvl6pPr lvl="5">
              <a:lnSpc>
                <a:spcPct val="100000"/>
              </a:lnSpc>
              <a:spcBef>
                <a:spcPts val="0"/>
              </a:spcBef>
              <a:spcAft>
                <a:spcPts val="0"/>
              </a:spcAft>
              <a:buSzPct val="100000"/>
              <a:buNone/>
              <a:defRPr sz="2400"/>
            </a:lvl6pPr>
            <a:lvl7pPr lvl="6">
              <a:lnSpc>
                <a:spcPct val="100000"/>
              </a:lnSpc>
              <a:spcBef>
                <a:spcPts val="0"/>
              </a:spcBef>
              <a:spcAft>
                <a:spcPts val="0"/>
              </a:spcAft>
              <a:buSzPct val="100000"/>
              <a:buNone/>
              <a:defRPr sz="2400"/>
            </a:lvl7pPr>
            <a:lvl8pPr lvl="7">
              <a:lnSpc>
                <a:spcPct val="100000"/>
              </a:lnSpc>
              <a:spcBef>
                <a:spcPts val="0"/>
              </a:spcBef>
              <a:spcAft>
                <a:spcPts val="0"/>
              </a:spcAft>
              <a:buSzPct val="100000"/>
              <a:buNone/>
              <a:defRPr sz="2400"/>
            </a:lvl8pPr>
            <a:lvl9pPr lvl="8">
              <a:lnSpc>
                <a:spcPct val="100000"/>
              </a:lnSpc>
              <a:spcBef>
                <a:spcPts val="0"/>
              </a:spcBef>
              <a:spcAft>
                <a:spcPts val="0"/>
              </a:spcAft>
              <a:buSzPct val="100000"/>
              <a:buNone/>
              <a:defRPr sz="2400"/>
            </a:lvl9pPr>
          </a:lstStyle>
          <a:p/>
        </p:txBody>
      </p:sp>
      <p:sp>
        <p:nvSpPr>
          <p:cNvPr id="13" name="Shape 13"/>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4" name="Shape 14"/>
        <p:cNvGrpSpPr/>
        <p:nvPr/>
      </p:nvGrpSpPr>
      <p:grpSpPr>
        <a:xfrm>
          <a:off x="0" y="0"/>
          <a:ext cx="0" cy="0"/>
          <a:chOff x="0" y="0"/>
          <a:chExt cx="0" cy="0"/>
        </a:xfrm>
      </p:grpSpPr>
      <p:sp>
        <p:nvSpPr>
          <p:cNvPr id="15" name="Shape 15"/>
          <p:cNvSpPr/>
          <p:nvPr/>
        </p:nvSpPr>
        <p:spPr>
          <a:xfrm>
            <a:off x="80700" y="2651100"/>
            <a:ext cx="8982599"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6" name="Shape 16"/>
          <p:cNvSpPr txBox="1"/>
          <p:nvPr>
            <p:ph type="title"/>
          </p:nvPr>
        </p:nvSpPr>
        <p:spPr>
          <a:xfrm>
            <a:off x="485875" y="1714500"/>
            <a:ext cx="8183700" cy="785700"/>
          </a:xfrm>
          <a:prstGeom prst="rect">
            <a:avLst/>
          </a:prstGeom>
        </p:spPr>
        <p:txBody>
          <a:bodyPr anchorCtr="0" anchor="b" bIns="91425" lIns="91425" rIns="91425" tIns="91425"/>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p:txBody>
      </p:sp>
      <p:sp>
        <p:nvSpPr>
          <p:cNvPr id="17" name="Shape 17"/>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8" name="Shape 18"/>
        <p:cNvGrpSpPr/>
        <p:nvPr/>
      </p:nvGrpSpPr>
      <p:grpSpPr>
        <a:xfrm>
          <a:off x="0" y="0"/>
          <a:ext cx="0" cy="0"/>
          <a:chOff x="0" y="0"/>
          <a:chExt cx="0" cy="0"/>
        </a:xfrm>
      </p:grpSpPr>
      <p:sp>
        <p:nvSpPr>
          <p:cNvPr id="19" name="Shape 19"/>
          <p:cNvSpPr txBox="1"/>
          <p:nvPr>
            <p:ph type="title"/>
          </p:nvPr>
        </p:nvSpPr>
        <p:spPr>
          <a:xfrm>
            <a:off x="311700" y="445025"/>
            <a:ext cx="8520599"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 type="body"/>
          </p:nvPr>
        </p:nvSpPr>
        <p:spPr>
          <a:xfrm>
            <a:off x="311700" y="1152475"/>
            <a:ext cx="8520599"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2" name="Shape 22"/>
        <p:cNvGrpSpPr/>
        <p:nvPr/>
      </p:nvGrpSpPr>
      <p:grpSpPr>
        <a:xfrm>
          <a:off x="0" y="0"/>
          <a:ext cx="0" cy="0"/>
          <a:chOff x="0" y="0"/>
          <a:chExt cx="0" cy="0"/>
        </a:xfrm>
      </p:grpSpPr>
      <p:sp>
        <p:nvSpPr>
          <p:cNvPr id="23" name="Shape 23"/>
          <p:cNvSpPr txBox="1"/>
          <p:nvPr>
            <p:ph type="title"/>
          </p:nvPr>
        </p:nvSpPr>
        <p:spPr>
          <a:xfrm>
            <a:off x="311700" y="445025"/>
            <a:ext cx="8520599"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4" name="Shape 24"/>
          <p:cNvSpPr txBox="1"/>
          <p:nvPr>
            <p:ph idx="1" type="body"/>
          </p:nvPr>
        </p:nvSpPr>
        <p:spPr>
          <a:xfrm>
            <a:off x="3117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2" type="body"/>
          </p:nvPr>
        </p:nvSpPr>
        <p:spPr>
          <a:xfrm>
            <a:off x="48324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7" name="Shape 27"/>
        <p:cNvGrpSpPr/>
        <p:nvPr/>
      </p:nvGrpSpPr>
      <p:grpSpPr>
        <a:xfrm>
          <a:off x="0" y="0"/>
          <a:ext cx="0" cy="0"/>
          <a:chOff x="0" y="0"/>
          <a:chExt cx="0" cy="0"/>
        </a:xfrm>
      </p:grpSpPr>
      <p:sp>
        <p:nvSpPr>
          <p:cNvPr id="28" name="Shape 28"/>
          <p:cNvSpPr txBox="1"/>
          <p:nvPr>
            <p:ph type="title"/>
          </p:nvPr>
        </p:nvSpPr>
        <p:spPr>
          <a:xfrm>
            <a:off x="311700" y="445025"/>
            <a:ext cx="8520599"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9" name="Shape 29"/>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0" name="Shape 30"/>
        <p:cNvGrpSpPr/>
        <p:nvPr/>
      </p:nvGrpSpPr>
      <p:grpSpPr>
        <a:xfrm>
          <a:off x="0" y="0"/>
          <a:ext cx="0" cy="0"/>
          <a:chOff x="0" y="0"/>
          <a:chExt cx="0" cy="0"/>
        </a:xfrm>
      </p:grpSpPr>
      <p:sp>
        <p:nvSpPr>
          <p:cNvPr id="31" name="Shape 31"/>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2" name="Shape 32"/>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3" name="Shape 33"/>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2"/>
        </a:solidFill>
      </p:bgPr>
    </p:bg>
    <p:spTree>
      <p:nvGrpSpPr>
        <p:cNvPr id="34" name="Shape 34"/>
        <p:cNvGrpSpPr/>
        <p:nvPr/>
      </p:nvGrpSpPr>
      <p:grpSpPr>
        <a:xfrm>
          <a:off x="0" y="0"/>
          <a:ext cx="0" cy="0"/>
          <a:chOff x="0" y="0"/>
          <a:chExt cx="0" cy="0"/>
        </a:xfrm>
      </p:grpSpPr>
      <p:sp>
        <p:nvSpPr>
          <p:cNvPr id="35" name="Shape 35"/>
          <p:cNvSpPr txBox="1"/>
          <p:nvPr>
            <p:ph type="title"/>
          </p:nvPr>
        </p:nvSpPr>
        <p:spPr>
          <a:xfrm>
            <a:off x="490250" y="526350"/>
            <a:ext cx="5604000" cy="40908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36" name="Shape 36"/>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7" name="Shape 37"/>
        <p:cNvGrpSpPr/>
        <p:nvPr/>
      </p:nvGrpSpPr>
      <p:grpSpPr>
        <a:xfrm>
          <a:off x="0" y="0"/>
          <a:ext cx="0" cy="0"/>
          <a:chOff x="0" y="0"/>
          <a:chExt cx="0" cy="0"/>
        </a:xfrm>
      </p:grpSpPr>
      <p:sp>
        <p:nvSpPr>
          <p:cNvPr id="38" name="Shape 38"/>
          <p:cNvSpPr/>
          <p:nvPr/>
        </p:nvSpPr>
        <p:spPr>
          <a:xfrm>
            <a:off x="4636800" y="80700"/>
            <a:ext cx="4426499" cy="4982099"/>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cxnSp>
        <p:nvCxnSpPr>
          <p:cNvPr id="39" name="Shape 39"/>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0" name="Shape 40"/>
          <p:cNvSpPr txBox="1"/>
          <p:nvPr>
            <p:ph type="title"/>
          </p:nvPr>
        </p:nvSpPr>
        <p:spPr>
          <a:xfrm>
            <a:off x="265500" y="1181700"/>
            <a:ext cx="4045199" cy="1533600"/>
          </a:xfrm>
          <a:prstGeom prst="rect">
            <a:avLst/>
          </a:prstGeom>
        </p:spPr>
        <p:txBody>
          <a:bodyPr anchorCtr="0" anchor="b" bIns="91425" lIns="91425" rIns="91425" tIns="91425"/>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p:txBody>
      </p:sp>
      <p:sp>
        <p:nvSpPr>
          <p:cNvPr id="41" name="Shape 41"/>
          <p:cNvSpPr txBox="1"/>
          <p:nvPr>
            <p:ph idx="1" type="subTitle"/>
          </p:nvPr>
        </p:nvSpPr>
        <p:spPr>
          <a:xfrm>
            <a:off x="265500" y="2769000"/>
            <a:ext cx="4045199"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2" name="Shape 42"/>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3" name="Shape 43"/>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4" name="Shape 44"/>
        <p:cNvGrpSpPr/>
        <p:nvPr/>
      </p:nvGrpSpPr>
      <p:grpSpPr>
        <a:xfrm>
          <a:off x="0" y="0"/>
          <a:ext cx="0" cy="0"/>
          <a:chOff x="0" y="0"/>
          <a:chExt cx="0" cy="0"/>
        </a:xfrm>
      </p:grpSpPr>
      <p:sp>
        <p:nvSpPr>
          <p:cNvPr id="45" name="Shape 45"/>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SzPct val="100000"/>
              <a:buNone/>
              <a:defRPr sz="2100"/>
            </a:lvl1pPr>
          </a:lstStyle>
          <a:p/>
        </p:txBody>
      </p:sp>
      <p:sp>
        <p:nvSpPr>
          <p:cNvPr id="46" name="Shape 46"/>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7" name="Shape 47"/>
        <p:cNvGrpSpPr/>
        <p:nvPr/>
      </p:nvGrpSpPr>
      <p:grpSpPr>
        <a:xfrm>
          <a:off x="0" y="0"/>
          <a:ext cx="0" cy="0"/>
          <a:chOff x="0" y="0"/>
          <a:chExt cx="0" cy="0"/>
        </a:xfrm>
      </p:grpSpPr>
      <p:sp>
        <p:nvSpPr>
          <p:cNvPr id="48" name="Shape 48"/>
          <p:cNvSpPr/>
          <p:nvPr/>
        </p:nvSpPr>
        <p:spPr>
          <a:xfrm>
            <a:off x="80700" y="2651100"/>
            <a:ext cx="8982599"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49" name="Shape 49"/>
          <p:cNvSpPr txBox="1"/>
          <p:nvPr>
            <p:ph type="title"/>
          </p:nvPr>
        </p:nvSpPr>
        <p:spPr>
          <a:xfrm>
            <a:off x="311700" y="743000"/>
            <a:ext cx="8520599" cy="2006399"/>
          </a:xfrm>
          <a:prstGeom prst="rect">
            <a:avLst/>
          </a:prstGeom>
        </p:spPr>
        <p:txBody>
          <a:bodyPr anchorCtr="0" anchor="b" bIns="91425" lIns="91425" rIns="91425" tIns="91425"/>
          <a:lstStyle>
            <a:lvl1pPr lvl="0" algn="ctr">
              <a:spcBef>
                <a:spcPts val="0"/>
              </a:spcBef>
              <a:buSzPct val="100000"/>
              <a:buFont typeface="Source Sans Pro"/>
              <a:defRPr sz="12000">
                <a:latin typeface="Source Sans Pro"/>
                <a:ea typeface="Source Sans Pro"/>
                <a:cs typeface="Source Sans Pro"/>
                <a:sym typeface="Source Sans Pro"/>
              </a:defRPr>
            </a:lvl1pPr>
            <a:lvl2pPr lvl="1" algn="ctr">
              <a:spcBef>
                <a:spcPts val="0"/>
              </a:spcBef>
              <a:buSzPct val="100000"/>
              <a:buFont typeface="Source Sans Pro"/>
              <a:defRPr sz="12000">
                <a:latin typeface="Source Sans Pro"/>
                <a:ea typeface="Source Sans Pro"/>
                <a:cs typeface="Source Sans Pro"/>
                <a:sym typeface="Source Sans Pro"/>
              </a:defRPr>
            </a:lvl2pPr>
            <a:lvl3pPr lvl="2" algn="ctr">
              <a:spcBef>
                <a:spcPts val="0"/>
              </a:spcBef>
              <a:buSzPct val="100000"/>
              <a:buFont typeface="Source Sans Pro"/>
              <a:defRPr sz="12000">
                <a:latin typeface="Source Sans Pro"/>
                <a:ea typeface="Source Sans Pro"/>
                <a:cs typeface="Source Sans Pro"/>
                <a:sym typeface="Source Sans Pro"/>
              </a:defRPr>
            </a:lvl3pPr>
            <a:lvl4pPr lvl="3" algn="ctr">
              <a:spcBef>
                <a:spcPts val="0"/>
              </a:spcBef>
              <a:buSzPct val="100000"/>
              <a:buFont typeface="Source Sans Pro"/>
              <a:defRPr sz="12000">
                <a:latin typeface="Source Sans Pro"/>
                <a:ea typeface="Source Sans Pro"/>
                <a:cs typeface="Source Sans Pro"/>
                <a:sym typeface="Source Sans Pro"/>
              </a:defRPr>
            </a:lvl4pPr>
            <a:lvl5pPr lvl="4" algn="ctr">
              <a:spcBef>
                <a:spcPts val="0"/>
              </a:spcBef>
              <a:buSzPct val="100000"/>
              <a:buFont typeface="Source Sans Pro"/>
              <a:defRPr sz="12000">
                <a:latin typeface="Source Sans Pro"/>
                <a:ea typeface="Source Sans Pro"/>
                <a:cs typeface="Source Sans Pro"/>
                <a:sym typeface="Source Sans Pro"/>
              </a:defRPr>
            </a:lvl5pPr>
            <a:lvl6pPr lvl="5" algn="ctr">
              <a:spcBef>
                <a:spcPts val="0"/>
              </a:spcBef>
              <a:buSzPct val="100000"/>
              <a:buFont typeface="Source Sans Pro"/>
              <a:defRPr sz="12000">
                <a:latin typeface="Source Sans Pro"/>
                <a:ea typeface="Source Sans Pro"/>
                <a:cs typeface="Source Sans Pro"/>
                <a:sym typeface="Source Sans Pro"/>
              </a:defRPr>
            </a:lvl6pPr>
            <a:lvl7pPr lvl="6" algn="ctr">
              <a:spcBef>
                <a:spcPts val="0"/>
              </a:spcBef>
              <a:buSzPct val="100000"/>
              <a:buFont typeface="Source Sans Pro"/>
              <a:defRPr sz="12000">
                <a:latin typeface="Source Sans Pro"/>
                <a:ea typeface="Source Sans Pro"/>
                <a:cs typeface="Source Sans Pro"/>
                <a:sym typeface="Source Sans Pro"/>
              </a:defRPr>
            </a:lvl7pPr>
            <a:lvl8pPr lvl="7" algn="ctr">
              <a:spcBef>
                <a:spcPts val="0"/>
              </a:spcBef>
              <a:buSzPct val="100000"/>
              <a:buFont typeface="Source Sans Pro"/>
              <a:defRPr sz="12000">
                <a:latin typeface="Source Sans Pro"/>
                <a:ea typeface="Source Sans Pro"/>
                <a:cs typeface="Source Sans Pro"/>
                <a:sym typeface="Source Sans Pro"/>
              </a:defRPr>
            </a:lvl8pPr>
            <a:lvl9pPr lvl="8" algn="ctr">
              <a:spcBef>
                <a:spcPts val="0"/>
              </a:spcBef>
              <a:buSzPct val="100000"/>
              <a:buFont typeface="Source Sans Pro"/>
              <a:defRPr sz="12000">
                <a:latin typeface="Source Sans Pro"/>
                <a:ea typeface="Source Sans Pro"/>
                <a:cs typeface="Source Sans Pro"/>
                <a:sym typeface="Source Sans Pro"/>
              </a:defRPr>
            </a:lvl9pPr>
          </a:lstStyle>
          <a:p/>
        </p:txBody>
      </p:sp>
      <p:sp>
        <p:nvSpPr>
          <p:cNvPr id="50" name="Shape 50"/>
          <p:cNvSpPr txBox="1"/>
          <p:nvPr>
            <p:ph idx="1" type="body"/>
          </p:nvPr>
        </p:nvSpPr>
        <p:spPr>
          <a:xfrm>
            <a:off x="311700" y="2845181"/>
            <a:ext cx="8520599" cy="1300800"/>
          </a:xfrm>
          <a:prstGeom prst="rect">
            <a:avLst/>
          </a:prstGeom>
        </p:spPr>
        <p:txBody>
          <a:bodyPr anchorCtr="0" anchor="t" bIns="91425" lIns="91425" rIns="91425"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51" name="Shape 51"/>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8497999" y="4688758"/>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p:bg>
      <p:bgPr>
        <a:solidFill>
          <a:srgbClr val="FFFFFF"/>
        </a:solidFill>
      </p:bgPr>
    </p:bg>
    <p:spTree>
      <p:nvGrpSpPr>
        <p:cNvPr id="54" name="Shape 54"/>
        <p:cNvGrpSpPr/>
        <p:nvPr/>
      </p:nvGrpSpPr>
      <p:grpSpPr>
        <a:xfrm>
          <a:off x="0" y="0"/>
          <a:ext cx="0" cy="0"/>
          <a:chOff x="0" y="0"/>
          <a:chExt cx="0" cy="0"/>
        </a:xfrm>
      </p:grpSpPr>
      <p:sp>
        <p:nvSpPr>
          <p:cNvPr id="55" name="Shape 55"/>
          <p:cNvSpPr/>
          <p:nvPr/>
        </p:nvSpPr>
        <p:spPr>
          <a:xfrm>
            <a:off x="0" y="0"/>
            <a:ext cx="9144000" cy="5143500"/>
          </a:xfrm>
          <a:prstGeom prst="rect">
            <a:avLst/>
          </a:prstGeom>
          <a:solidFill>
            <a:srgbClr val="607D8B"/>
          </a:solidFill>
          <a:ln>
            <a:noFill/>
          </a:ln>
        </p:spPr>
        <p:txBody>
          <a:bodyPr anchorCtr="0" anchor="ctr" bIns="91425" lIns="91425" rIns="91425" tIns="91425">
            <a:noAutofit/>
          </a:bodyPr>
          <a:lstStyle/>
          <a:p>
            <a:pPr lvl="0">
              <a:spcBef>
                <a:spcPts val="0"/>
              </a:spcBef>
              <a:buNone/>
            </a:pPr>
            <a:r>
              <a:t/>
            </a:r>
            <a:endParaRPr/>
          </a:p>
        </p:txBody>
      </p:sp>
      <p:sp>
        <p:nvSpPr>
          <p:cNvPr id="56" name="Shape 56"/>
          <p:cNvSpPr/>
          <p:nvPr/>
        </p:nvSpPr>
        <p:spPr>
          <a:xfrm>
            <a:off x="5037500" y="751050"/>
            <a:ext cx="3641400" cy="3641400"/>
          </a:xfrm>
          <a:prstGeom prst="rect">
            <a:avLst/>
          </a:prstGeom>
          <a:noFill/>
          <a:ln cap="flat" cmpd="thinThick" w="762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57" name="Shape 57"/>
          <p:cNvSpPr txBox="1"/>
          <p:nvPr>
            <p:ph type="title"/>
          </p:nvPr>
        </p:nvSpPr>
        <p:spPr>
          <a:xfrm>
            <a:off x="5172950" y="923700"/>
            <a:ext cx="3370500" cy="3296100"/>
          </a:xfrm>
          <a:prstGeom prst="rect">
            <a:avLst/>
          </a:prstGeom>
          <a:noFill/>
        </p:spPr>
        <p:txBody>
          <a:bodyPr anchorCtr="0" anchor="ctr" bIns="91425" lIns="91425" rIns="91425" tIns="91425"/>
          <a:lstStyle>
            <a:lvl1pPr lvl="0" algn="ctr">
              <a:lnSpc>
                <a:spcPct val="100000"/>
              </a:lnSpc>
              <a:spcBef>
                <a:spcPts val="0"/>
              </a:spcBef>
              <a:spcAft>
                <a:spcPts val="0"/>
              </a:spcAft>
              <a:buClr>
                <a:srgbClr val="FFFFFF"/>
              </a:buClr>
              <a:buSzPct val="100000"/>
              <a:buNone/>
              <a:defRPr sz="3000">
                <a:solidFill>
                  <a:srgbClr val="FFFFFF"/>
                </a:solidFill>
              </a:defRPr>
            </a:lvl1pPr>
            <a:lvl2pPr lvl="1" algn="ctr">
              <a:lnSpc>
                <a:spcPct val="100000"/>
              </a:lnSpc>
              <a:spcBef>
                <a:spcPts val="0"/>
              </a:spcBef>
              <a:spcAft>
                <a:spcPts val="0"/>
              </a:spcAft>
              <a:buClr>
                <a:srgbClr val="FFFFFF"/>
              </a:buClr>
              <a:buSzPct val="100000"/>
              <a:buNone/>
              <a:defRPr sz="3000">
                <a:solidFill>
                  <a:srgbClr val="FFFFFF"/>
                </a:solidFill>
              </a:defRPr>
            </a:lvl2pPr>
            <a:lvl3pPr lvl="2" algn="ctr">
              <a:lnSpc>
                <a:spcPct val="100000"/>
              </a:lnSpc>
              <a:spcBef>
                <a:spcPts val="0"/>
              </a:spcBef>
              <a:spcAft>
                <a:spcPts val="0"/>
              </a:spcAft>
              <a:buClr>
                <a:srgbClr val="FFFFFF"/>
              </a:buClr>
              <a:buSzPct val="100000"/>
              <a:buNone/>
              <a:defRPr sz="3000">
                <a:solidFill>
                  <a:srgbClr val="FFFFFF"/>
                </a:solidFill>
              </a:defRPr>
            </a:lvl3pPr>
            <a:lvl4pPr lvl="3" algn="ctr">
              <a:lnSpc>
                <a:spcPct val="100000"/>
              </a:lnSpc>
              <a:spcBef>
                <a:spcPts val="0"/>
              </a:spcBef>
              <a:spcAft>
                <a:spcPts val="0"/>
              </a:spcAft>
              <a:buClr>
                <a:srgbClr val="FFFFFF"/>
              </a:buClr>
              <a:buSzPct val="100000"/>
              <a:buNone/>
              <a:defRPr sz="3000">
                <a:solidFill>
                  <a:srgbClr val="FFFFFF"/>
                </a:solidFill>
              </a:defRPr>
            </a:lvl4pPr>
            <a:lvl5pPr lvl="4" algn="ctr">
              <a:lnSpc>
                <a:spcPct val="100000"/>
              </a:lnSpc>
              <a:spcBef>
                <a:spcPts val="0"/>
              </a:spcBef>
              <a:spcAft>
                <a:spcPts val="0"/>
              </a:spcAft>
              <a:buClr>
                <a:srgbClr val="FFFFFF"/>
              </a:buClr>
              <a:buSzPct val="100000"/>
              <a:buNone/>
              <a:defRPr sz="3000">
                <a:solidFill>
                  <a:srgbClr val="FFFFFF"/>
                </a:solidFill>
              </a:defRPr>
            </a:lvl5pPr>
            <a:lvl6pPr lvl="5" algn="ctr">
              <a:lnSpc>
                <a:spcPct val="100000"/>
              </a:lnSpc>
              <a:spcBef>
                <a:spcPts val="0"/>
              </a:spcBef>
              <a:spcAft>
                <a:spcPts val="0"/>
              </a:spcAft>
              <a:buClr>
                <a:srgbClr val="FFFFFF"/>
              </a:buClr>
              <a:buSzPct val="100000"/>
              <a:buNone/>
              <a:defRPr sz="3000">
                <a:solidFill>
                  <a:srgbClr val="FFFFFF"/>
                </a:solidFill>
              </a:defRPr>
            </a:lvl6pPr>
            <a:lvl7pPr lvl="6" algn="ctr">
              <a:lnSpc>
                <a:spcPct val="100000"/>
              </a:lnSpc>
              <a:spcBef>
                <a:spcPts val="0"/>
              </a:spcBef>
              <a:spcAft>
                <a:spcPts val="0"/>
              </a:spcAft>
              <a:buClr>
                <a:srgbClr val="FFFFFF"/>
              </a:buClr>
              <a:buSzPct val="100000"/>
              <a:buNone/>
              <a:defRPr sz="3000">
                <a:solidFill>
                  <a:srgbClr val="FFFFFF"/>
                </a:solidFill>
              </a:defRPr>
            </a:lvl7pPr>
            <a:lvl8pPr lvl="7" algn="ctr">
              <a:lnSpc>
                <a:spcPct val="100000"/>
              </a:lnSpc>
              <a:spcBef>
                <a:spcPts val="0"/>
              </a:spcBef>
              <a:spcAft>
                <a:spcPts val="0"/>
              </a:spcAft>
              <a:buClr>
                <a:srgbClr val="FFFFFF"/>
              </a:buClr>
              <a:buSzPct val="100000"/>
              <a:buNone/>
              <a:defRPr sz="3000">
                <a:solidFill>
                  <a:srgbClr val="FFFFFF"/>
                </a:solidFill>
              </a:defRPr>
            </a:lvl8pPr>
            <a:lvl9pPr lvl="8" algn="ctr">
              <a:lnSpc>
                <a:spcPct val="100000"/>
              </a:lnSpc>
              <a:spcBef>
                <a:spcPts val="0"/>
              </a:spcBef>
              <a:spcAft>
                <a:spcPts val="0"/>
              </a:spcAft>
              <a:buClr>
                <a:srgbClr val="FFFFFF"/>
              </a:buClr>
              <a:buSzPct val="100000"/>
              <a:buNone/>
              <a:defRPr sz="3000">
                <a:solidFill>
                  <a:srgbClr val="FFFFFF"/>
                </a:solidFill>
              </a:defRPr>
            </a:lvl9pPr>
          </a:lstStyle>
          <a:p/>
        </p:txBody>
      </p:sp>
      <p:sp>
        <p:nvSpPr>
          <p:cNvPr id="58" name="Shape 58"/>
          <p:cNvSpPr txBox="1"/>
          <p:nvPr>
            <p:ph idx="12" type="sldNum"/>
          </p:nvPr>
        </p:nvSpPr>
        <p:spPr>
          <a:xfrm>
            <a:off x="8497999" y="4688758"/>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rgbClr val="FFFFFF"/>
                </a:solidFill>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1">
    <p:bg>
      <p:bgPr>
        <a:solidFill>
          <a:srgbClr val="FFFFFF"/>
        </a:solidFill>
      </p:bgPr>
    </p:bg>
    <p:spTree>
      <p:nvGrpSpPr>
        <p:cNvPr id="59" name="Shape 59"/>
        <p:cNvGrpSpPr/>
        <p:nvPr/>
      </p:nvGrpSpPr>
      <p:grpSpPr>
        <a:xfrm>
          <a:off x="0" y="0"/>
          <a:ext cx="0" cy="0"/>
          <a:chOff x="0" y="0"/>
          <a:chExt cx="0" cy="0"/>
        </a:xfrm>
      </p:grpSpPr>
      <p:sp>
        <p:nvSpPr>
          <p:cNvPr id="60" name="Shape 60"/>
          <p:cNvSpPr/>
          <p:nvPr/>
        </p:nvSpPr>
        <p:spPr>
          <a:xfrm>
            <a:off x="0" y="0"/>
            <a:ext cx="9144000" cy="51435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cxnSp>
        <p:nvCxnSpPr>
          <p:cNvPr id="61" name="Shape 61"/>
          <p:cNvCxnSpPr/>
          <p:nvPr/>
        </p:nvCxnSpPr>
        <p:spPr>
          <a:xfrm>
            <a:off x="3027472" y="0"/>
            <a:ext cx="0" cy="5133300"/>
          </a:xfrm>
          <a:prstGeom prst="straightConnector1">
            <a:avLst/>
          </a:prstGeom>
          <a:noFill/>
          <a:ln cap="flat" cmpd="sng" w="9525">
            <a:solidFill>
              <a:srgbClr val="F2F2F2"/>
            </a:solidFill>
            <a:prstDash val="solid"/>
            <a:miter/>
            <a:headEnd len="med" w="med" type="none"/>
            <a:tailEnd len="med" w="med" type="none"/>
          </a:ln>
          <a:effectLst>
            <a:outerShdw blurRad="50799" rotWithShape="0" algn="l" dist="38100">
              <a:srgbClr val="000000">
                <a:alpha val="40000"/>
              </a:srgbClr>
            </a:outerShdw>
          </a:effectLst>
        </p:spPr>
      </p:cxnSp>
      <p:sp>
        <p:nvSpPr>
          <p:cNvPr id="62" name="Shape 62"/>
          <p:cNvSpPr/>
          <p:nvPr/>
        </p:nvSpPr>
        <p:spPr>
          <a:xfrm>
            <a:off x="0" y="0"/>
            <a:ext cx="3048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63" name="Shape 63"/>
          <p:cNvSpPr txBox="1"/>
          <p:nvPr>
            <p:ph type="title"/>
          </p:nvPr>
        </p:nvSpPr>
        <p:spPr>
          <a:xfrm>
            <a:off x="284100" y="307975"/>
            <a:ext cx="2479800" cy="4268700"/>
          </a:xfrm>
          <a:prstGeom prst="rect">
            <a:avLst/>
          </a:prstGeom>
          <a:noFill/>
        </p:spPr>
        <p:txBody>
          <a:bodyPr anchorCtr="0" anchor="t" bIns="91425" lIns="91425" rIns="91425" tIns="91425"/>
          <a:lstStyle>
            <a:lvl1pPr lvl="0" algn="l">
              <a:lnSpc>
                <a:spcPct val="100000"/>
              </a:lnSpc>
              <a:spcBef>
                <a:spcPts val="0"/>
              </a:spcBef>
              <a:spcAft>
                <a:spcPts val="0"/>
              </a:spcAft>
              <a:buClr>
                <a:schemeClr val="lt1"/>
              </a:buClr>
              <a:buSzPct val="100000"/>
              <a:buNone/>
              <a:defRPr b="1" sz="3000">
                <a:solidFill>
                  <a:schemeClr val="lt1"/>
                </a:solidFill>
              </a:defRPr>
            </a:lvl1pPr>
            <a:lvl2pPr lvl="1" algn="l">
              <a:lnSpc>
                <a:spcPct val="100000"/>
              </a:lnSpc>
              <a:spcBef>
                <a:spcPts val="0"/>
              </a:spcBef>
              <a:spcAft>
                <a:spcPts val="0"/>
              </a:spcAft>
              <a:buClr>
                <a:schemeClr val="lt1"/>
              </a:buClr>
              <a:buSzPct val="100000"/>
              <a:buNone/>
              <a:defRPr b="1" sz="3000">
                <a:solidFill>
                  <a:schemeClr val="lt1"/>
                </a:solidFill>
              </a:defRPr>
            </a:lvl2pPr>
            <a:lvl3pPr lvl="2" algn="l">
              <a:lnSpc>
                <a:spcPct val="100000"/>
              </a:lnSpc>
              <a:spcBef>
                <a:spcPts val="0"/>
              </a:spcBef>
              <a:spcAft>
                <a:spcPts val="0"/>
              </a:spcAft>
              <a:buClr>
                <a:schemeClr val="lt1"/>
              </a:buClr>
              <a:buSzPct val="100000"/>
              <a:buNone/>
              <a:defRPr b="1" sz="3000">
                <a:solidFill>
                  <a:schemeClr val="lt1"/>
                </a:solidFill>
              </a:defRPr>
            </a:lvl3pPr>
            <a:lvl4pPr lvl="3" algn="l">
              <a:lnSpc>
                <a:spcPct val="100000"/>
              </a:lnSpc>
              <a:spcBef>
                <a:spcPts val="0"/>
              </a:spcBef>
              <a:spcAft>
                <a:spcPts val="0"/>
              </a:spcAft>
              <a:buClr>
                <a:schemeClr val="lt1"/>
              </a:buClr>
              <a:buSzPct val="100000"/>
              <a:buNone/>
              <a:defRPr b="1" sz="3000">
                <a:solidFill>
                  <a:schemeClr val="lt1"/>
                </a:solidFill>
              </a:defRPr>
            </a:lvl4pPr>
            <a:lvl5pPr lvl="4" algn="l">
              <a:lnSpc>
                <a:spcPct val="100000"/>
              </a:lnSpc>
              <a:spcBef>
                <a:spcPts val="0"/>
              </a:spcBef>
              <a:spcAft>
                <a:spcPts val="0"/>
              </a:spcAft>
              <a:buClr>
                <a:schemeClr val="lt1"/>
              </a:buClr>
              <a:buSzPct val="100000"/>
              <a:buNone/>
              <a:defRPr b="1" sz="3000">
                <a:solidFill>
                  <a:schemeClr val="lt1"/>
                </a:solidFill>
              </a:defRPr>
            </a:lvl5pPr>
            <a:lvl6pPr lvl="5" algn="l">
              <a:lnSpc>
                <a:spcPct val="100000"/>
              </a:lnSpc>
              <a:spcBef>
                <a:spcPts val="0"/>
              </a:spcBef>
              <a:spcAft>
                <a:spcPts val="0"/>
              </a:spcAft>
              <a:buClr>
                <a:schemeClr val="lt1"/>
              </a:buClr>
              <a:buSzPct val="100000"/>
              <a:buNone/>
              <a:defRPr b="1" sz="3000">
                <a:solidFill>
                  <a:schemeClr val="lt1"/>
                </a:solidFill>
              </a:defRPr>
            </a:lvl6pPr>
            <a:lvl7pPr lvl="6" algn="l">
              <a:lnSpc>
                <a:spcPct val="100000"/>
              </a:lnSpc>
              <a:spcBef>
                <a:spcPts val="0"/>
              </a:spcBef>
              <a:spcAft>
                <a:spcPts val="0"/>
              </a:spcAft>
              <a:buClr>
                <a:schemeClr val="lt1"/>
              </a:buClr>
              <a:buSzPct val="100000"/>
              <a:buNone/>
              <a:defRPr b="1" sz="3000">
                <a:solidFill>
                  <a:schemeClr val="lt1"/>
                </a:solidFill>
              </a:defRPr>
            </a:lvl7pPr>
            <a:lvl8pPr lvl="7" algn="l">
              <a:lnSpc>
                <a:spcPct val="100000"/>
              </a:lnSpc>
              <a:spcBef>
                <a:spcPts val="0"/>
              </a:spcBef>
              <a:spcAft>
                <a:spcPts val="0"/>
              </a:spcAft>
              <a:buClr>
                <a:schemeClr val="lt1"/>
              </a:buClr>
              <a:buSzPct val="100000"/>
              <a:buNone/>
              <a:defRPr b="1" sz="3000">
                <a:solidFill>
                  <a:schemeClr val="lt1"/>
                </a:solidFill>
              </a:defRPr>
            </a:lvl8pPr>
            <a:lvl9pPr lvl="8" algn="l">
              <a:lnSpc>
                <a:spcPct val="100000"/>
              </a:lnSpc>
              <a:spcBef>
                <a:spcPts val="0"/>
              </a:spcBef>
              <a:spcAft>
                <a:spcPts val="0"/>
              </a:spcAft>
              <a:buClr>
                <a:schemeClr val="lt1"/>
              </a:buClr>
              <a:buSzPct val="100000"/>
              <a:buNone/>
              <a:defRPr b="1" sz="3000">
                <a:solidFill>
                  <a:schemeClr val="lt1"/>
                </a:solidFill>
              </a:defRPr>
            </a:lvl9pPr>
          </a:lstStyle>
          <a:p/>
        </p:txBody>
      </p:sp>
      <p:sp>
        <p:nvSpPr>
          <p:cNvPr id="64" name="Shape 64"/>
          <p:cNvSpPr txBox="1"/>
          <p:nvPr>
            <p:ph idx="1" type="body"/>
          </p:nvPr>
        </p:nvSpPr>
        <p:spPr>
          <a:xfrm>
            <a:off x="3381100" y="307975"/>
            <a:ext cx="5451300" cy="4268700"/>
          </a:xfrm>
          <a:prstGeom prst="rect">
            <a:avLst/>
          </a:prstGeom>
          <a:noFill/>
        </p:spPr>
        <p:txBody>
          <a:bodyPr anchorCtr="0" anchor="t" bIns="91425" lIns="91425" rIns="91425" tIns="91425"/>
          <a:lstStyle>
            <a:lvl1pPr lvl="0" algn="l">
              <a:lnSpc>
                <a:spcPct val="115000"/>
              </a:lnSpc>
              <a:spcBef>
                <a:spcPts val="0"/>
              </a:spcBef>
              <a:spcAft>
                <a:spcPts val="1600"/>
              </a:spcAft>
              <a:buClr>
                <a:schemeClr val="dk2"/>
              </a:buClr>
              <a:buSzPct val="100000"/>
              <a:defRPr sz="1800">
                <a:solidFill>
                  <a:schemeClr val="dk2"/>
                </a:solidFill>
              </a:defRPr>
            </a:lvl1pPr>
            <a:lvl2pPr lvl="1" algn="l">
              <a:lnSpc>
                <a:spcPct val="115000"/>
              </a:lnSpc>
              <a:spcBef>
                <a:spcPts val="0"/>
              </a:spcBef>
              <a:spcAft>
                <a:spcPts val="1600"/>
              </a:spcAft>
              <a:buClr>
                <a:schemeClr val="dk2"/>
              </a:buClr>
              <a:defRPr sz="1400">
                <a:solidFill>
                  <a:schemeClr val="dk2"/>
                </a:solidFill>
              </a:defRPr>
            </a:lvl2pPr>
            <a:lvl3pPr lvl="2" algn="l">
              <a:lnSpc>
                <a:spcPct val="115000"/>
              </a:lnSpc>
              <a:spcBef>
                <a:spcPts val="0"/>
              </a:spcBef>
              <a:spcAft>
                <a:spcPts val="1600"/>
              </a:spcAft>
              <a:buClr>
                <a:schemeClr val="dk2"/>
              </a:buClr>
              <a:defRPr sz="1400">
                <a:solidFill>
                  <a:schemeClr val="dk2"/>
                </a:solidFill>
              </a:defRPr>
            </a:lvl3pPr>
            <a:lvl4pPr lvl="3" algn="l">
              <a:lnSpc>
                <a:spcPct val="115000"/>
              </a:lnSpc>
              <a:spcBef>
                <a:spcPts val="0"/>
              </a:spcBef>
              <a:spcAft>
                <a:spcPts val="1600"/>
              </a:spcAft>
              <a:buClr>
                <a:schemeClr val="dk2"/>
              </a:buClr>
              <a:defRPr sz="1400">
                <a:solidFill>
                  <a:schemeClr val="dk2"/>
                </a:solidFill>
              </a:defRPr>
            </a:lvl4pPr>
            <a:lvl5pPr lvl="4" algn="l">
              <a:lnSpc>
                <a:spcPct val="115000"/>
              </a:lnSpc>
              <a:spcBef>
                <a:spcPts val="0"/>
              </a:spcBef>
              <a:spcAft>
                <a:spcPts val="1600"/>
              </a:spcAft>
              <a:buClr>
                <a:schemeClr val="dk2"/>
              </a:buClr>
              <a:defRPr sz="1400">
                <a:solidFill>
                  <a:schemeClr val="dk2"/>
                </a:solidFill>
              </a:defRPr>
            </a:lvl5pPr>
            <a:lvl6pPr lvl="5" algn="l">
              <a:lnSpc>
                <a:spcPct val="115000"/>
              </a:lnSpc>
              <a:spcBef>
                <a:spcPts val="0"/>
              </a:spcBef>
              <a:spcAft>
                <a:spcPts val="1600"/>
              </a:spcAft>
              <a:buClr>
                <a:schemeClr val="dk2"/>
              </a:buClr>
              <a:defRPr sz="1400">
                <a:solidFill>
                  <a:schemeClr val="dk2"/>
                </a:solidFill>
              </a:defRPr>
            </a:lvl6pPr>
            <a:lvl7pPr lvl="6" algn="l">
              <a:lnSpc>
                <a:spcPct val="115000"/>
              </a:lnSpc>
              <a:spcBef>
                <a:spcPts val="0"/>
              </a:spcBef>
              <a:spcAft>
                <a:spcPts val="1600"/>
              </a:spcAft>
              <a:buClr>
                <a:schemeClr val="dk2"/>
              </a:buClr>
              <a:defRPr sz="1400">
                <a:solidFill>
                  <a:schemeClr val="dk2"/>
                </a:solidFill>
              </a:defRPr>
            </a:lvl7pPr>
            <a:lvl8pPr lvl="7" algn="l">
              <a:lnSpc>
                <a:spcPct val="115000"/>
              </a:lnSpc>
              <a:spcBef>
                <a:spcPts val="0"/>
              </a:spcBef>
              <a:spcAft>
                <a:spcPts val="1600"/>
              </a:spcAft>
              <a:buClr>
                <a:schemeClr val="dk2"/>
              </a:buClr>
              <a:defRPr sz="1400">
                <a:solidFill>
                  <a:schemeClr val="dk2"/>
                </a:solidFill>
              </a:defRPr>
            </a:lvl8pPr>
            <a:lvl9pPr lvl="8" algn="l">
              <a:lnSpc>
                <a:spcPct val="115000"/>
              </a:lnSpc>
              <a:spcBef>
                <a:spcPts val="0"/>
              </a:spcBef>
              <a:spcAft>
                <a:spcPts val="1600"/>
              </a:spcAft>
              <a:buClr>
                <a:schemeClr val="dk2"/>
              </a:buClr>
              <a:defRPr sz="1400">
                <a:solidFill>
                  <a:schemeClr val="dk2"/>
                </a:solidFill>
              </a:defRPr>
            </a:lvl9pPr>
          </a:lstStyle>
          <a:p/>
        </p:txBody>
      </p:sp>
      <p:sp>
        <p:nvSpPr>
          <p:cNvPr id="65" name="Shape 65"/>
          <p:cNvSpPr txBox="1"/>
          <p:nvPr>
            <p:ph idx="12" type="sldNum"/>
          </p:nvPr>
        </p:nvSpPr>
        <p:spPr>
          <a:xfrm>
            <a:off x="8472457" y="4663216"/>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3">
    <p:bg>
      <p:bgPr>
        <a:solidFill>
          <a:srgbClr val="FFFFFF"/>
        </a:solidFill>
      </p:bgPr>
    </p:bg>
    <p:spTree>
      <p:nvGrpSpPr>
        <p:cNvPr id="66" name="Shape 66"/>
        <p:cNvGrpSpPr/>
        <p:nvPr/>
      </p:nvGrpSpPr>
      <p:grpSpPr>
        <a:xfrm>
          <a:off x="0" y="0"/>
          <a:ext cx="0" cy="0"/>
          <a:chOff x="0" y="0"/>
          <a:chExt cx="0" cy="0"/>
        </a:xfrm>
      </p:grpSpPr>
      <p:sp>
        <p:nvSpPr>
          <p:cNvPr id="67" name="Shape 67"/>
          <p:cNvSpPr/>
          <p:nvPr/>
        </p:nvSpPr>
        <p:spPr>
          <a:xfrm>
            <a:off x="0" y="0"/>
            <a:ext cx="9144000" cy="51435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cxnSp>
        <p:nvCxnSpPr>
          <p:cNvPr id="68" name="Shape 68"/>
          <p:cNvCxnSpPr/>
          <p:nvPr/>
        </p:nvCxnSpPr>
        <p:spPr>
          <a:xfrm>
            <a:off x="3027472" y="0"/>
            <a:ext cx="0" cy="5133300"/>
          </a:xfrm>
          <a:prstGeom prst="straightConnector1">
            <a:avLst/>
          </a:prstGeom>
          <a:noFill/>
          <a:ln cap="flat" cmpd="sng" w="9525">
            <a:solidFill>
              <a:srgbClr val="F2F2F2"/>
            </a:solidFill>
            <a:prstDash val="solid"/>
            <a:miter/>
            <a:headEnd len="med" w="med" type="none"/>
            <a:tailEnd len="med" w="med" type="none"/>
          </a:ln>
          <a:effectLst>
            <a:outerShdw blurRad="50799" rotWithShape="0" algn="l" dist="38100">
              <a:srgbClr val="000000">
                <a:alpha val="40000"/>
              </a:srgbClr>
            </a:outerShdw>
          </a:effectLst>
        </p:spPr>
      </p:cxnSp>
      <p:sp>
        <p:nvSpPr>
          <p:cNvPr id="69" name="Shape 69"/>
          <p:cNvSpPr/>
          <p:nvPr/>
        </p:nvSpPr>
        <p:spPr>
          <a:xfrm>
            <a:off x="0" y="0"/>
            <a:ext cx="3048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70" name="Shape 70"/>
          <p:cNvSpPr txBox="1"/>
          <p:nvPr>
            <p:ph type="title"/>
          </p:nvPr>
        </p:nvSpPr>
        <p:spPr>
          <a:xfrm>
            <a:off x="284100" y="307975"/>
            <a:ext cx="2479800" cy="4268700"/>
          </a:xfrm>
          <a:prstGeom prst="rect">
            <a:avLst/>
          </a:prstGeom>
          <a:noFill/>
        </p:spPr>
        <p:txBody>
          <a:bodyPr anchorCtr="0" anchor="t" bIns="91425" lIns="91425" rIns="91425" tIns="91425"/>
          <a:lstStyle>
            <a:lvl1pPr lvl="0" algn="l">
              <a:lnSpc>
                <a:spcPct val="100000"/>
              </a:lnSpc>
              <a:spcBef>
                <a:spcPts val="0"/>
              </a:spcBef>
              <a:spcAft>
                <a:spcPts val="0"/>
              </a:spcAft>
              <a:buClr>
                <a:schemeClr val="lt1"/>
              </a:buClr>
              <a:buSzPct val="100000"/>
              <a:buNone/>
              <a:defRPr b="1" sz="3000">
                <a:solidFill>
                  <a:schemeClr val="lt1"/>
                </a:solidFill>
              </a:defRPr>
            </a:lvl1pPr>
            <a:lvl2pPr lvl="1" algn="l">
              <a:lnSpc>
                <a:spcPct val="100000"/>
              </a:lnSpc>
              <a:spcBef>
                <a:spcPts val="0"/>
              </a:spcBef>
              <a:spcAft>
                <a:spcPts val="0"/>
              </a:spcAft>
              <a:buClr>
                <a:schemeClr val="lt1"/>
              </a:buClr>
              <a:buSzPct val="100000"/>
              <a:buNone/>
              <a:defRPr b="1" sz="3000">
                <a:solidFill>
                  <a:schemeClr val="lt1"/>
                </a:solidFill>
              </a:defRPr>
            </a:lvl2pPr>
            <a:lvl3pPr lvl="2" algn="l">
              <a:lnSpc>
                <a:spcPct val="100000"/>
              </a:lnSpc>
              <a:spcBef>
                <a:spcPts val="0"/>
              </a:spcBef>
              <a:spcAft>
                <a:spcPts val="0"/>
              </a:spcAft>
              <a:buClr>
                <a:schemeClr val="lt1"/>
              </a:buClr>
              <a:buSzPct val="100000"/>
              <a:buNone/>
              <a:defRPr b="1" sz="3000">
                <a:solidFill>
                  <a:schemeClr val="lt1"/>
                </a:solidFill>
              </a:defRPr>
            </a:lvl3pPr>
            <a:lvl4pPr lvl="3" algn="l">
              <a:lnSpc>
                <a:spcPct val="100000"/>
              </a:lnSpc>
              <a:spcBef>
                <a:spcPts val="0"/>
              </a:spcBef>
              <a:spcAft>
                <a:spcPts val="0"/>
              </a:spcAft>
              <a:buClr>
                <a:schemeClr val="lt1"/>
              </a:buClr>
              <a:buSzPct val="100000"/>
              <a:buNone/>
              <a:defRPr b="1" sz="3000">
                <a:solidFill>
                  <a:schemeClr val="lt1"/>
                </a:solidFill>
              </a:defRPr>
            </a:lvl4pPr>
            <a:lvl5pPr lvl="4" algn="l">
              <a:lnSpc>
                <a:spcPct val="100000"/>
              </a:lnSpc>
              <a:spcBef>
                <a:spcPts val="0"/>
              </a:spcBef>
              <a:spcAft>
                <a:spcPts val="0"/>
              </a:spcAft>
              <a:buClr>
                <a:schemeClr val="lt1"/>
              </a:buClr>
              <a:buSzPct val="100000"/>
              <a:buNone/>
              <a:defRPr b="1" sz="3000">
                <a:solidFill>
                  <a:schemeClr val="lt1"/>
                </a:solidFill>
              </a:defRPr>
            </a:lvl5pPr>
            <a:lvl6pPr lvl="5" algn="l">
              <a:lnSpc>
                <a:spcPct val="100000"/>
              </a:lnSpc>
              <a:spcBef>
                <a:spcPts val="0"/>
              </a:spcBef>
              <a:spcAft>
                <a:spcPts val="0"/>
              </a:spcAft>
              <a:buClr>
                <a:schemeClr val="lt1"/>
              </a:buClr>
              <a:buSzPct val="100000"/>
              <a:buNone/>
              <a:defRPr b="1" sz="3000">
                <a:solidFill>
                  <a:schemeClr val="lt1"/>
                </a:solidFill>
              </a:defRPr>
            </a:lvl6pPr>
            <a:lvl7pPr lvl="6" algn="l">
              <a:lnSpc>
                <a:spcPct val="100000"/>
              </a:lnSpc>
              <a:spcBef>
                <a:spcPts val="0"/>
              </a:spcBef>
              <a:spcAft>
                <a:spcPts val="0"/>
              </a:spcAft>
              <a:buClr>
                <a:schemeClr val="lt1"/>
              </a:buClr>
              <a:buSzPct val="100000"/>
              <a:buNone/>
              <a:defRPr b="1" sz="3000">
                <a:solidFill>
                  <a:schemeClr val="lt1"/>
                </a:solidFill>
              </a:defRPr>
            </a:lvl7pPr>
            <a:lvl8pPr lvl="7" algn="l">
              <a:lnSpc>
                <a:spcPct val="100000"/>
              </a:lnSpc>
              <a:spcBef>
                <a:spcPts val="0"/>
              </a:spcBef>
              <a:spcAft>
                <a:spcPts val="0"/>
              </a:spcAft>
              <a:buClr>
                <a:schemeClr val="lt1"/>
              </a:buClr>
              <a:buSzPct val="100000"/>
              <a:buNone/>
              <a:defRPr b="1" sz="3000">
                <a:solidFill>
                  <a:schemeClr val="lt1"/>
                </a:solidFill>
              </a:defRPr>
            </a:lvl8pPr>
            <a:lvl9pPr lvl="8" algn="l">
              <a:lnSpc>
                <a:spcPct val="100000"/>
              </a:lnSpc>
              <a:spcBef>
                <a:spcPts val="0"/>
              </a:spcBef>
              <a:spcAft>
                <a:spcPts val="0"/>
              </a:spcAft>
              <a:buClr>
                <a:schemeClr val="lt1"/>
              </a:buClr>
              <a:buSzPct val="100000"/>
              <a:buNone/>
              <a:defRPr b="1" sz="3000">
                <a:solidFill>
                  <a:schemeClr val="lt1"/>
                </a:solidFill>
              </a:defRPr>
            </a:lvl9pPr>
          </a:lstStyle>
          <a:p/>
        </p:txBody>
      </p:sp>
      <p:sp>
        <p:nvSpPr>
          <p:cNvPr id="71" name="Shape 71"/>
          <p:cNvSpPr txBox="1"/>
          <p:nvPr>
            <p:ph idx="1" type="body"/>
          </p:nvPr>
        </p:nvSpPr>
        <p:spPr>
          <a:xfrm>
            <a:off x="3381100" y="307975"/>
            <a:ext cx="5451300" cy="4268700"/>
          </a:xfrm>
          <a:prstGeom prst="rect">
            <a:avLst/>
          </a:prstGeom>
          <a:noFill/>
        </p:spPr>
        <p:txBody>
          <a:bodyPr anchorCtr="0" anchor="t" bIns="91425" lIns="91425" rIns="91425" tIns="91425"/>
          <a:lstStyle>
            <a:lvl1pPr lvl="0" algn="l">
              <a:lnSpc>
                <a:spcPct val="115000"/>
              </a:lnSpc>
              <a:spcBef>
                <a:spcPts val="0"/>
              </a:spcBef>
              <a:spcAft>
                <a:spcPts val="1600"/>
              </a:spcAft>
              <a:buClr>
                <a:schemeClr val="dk2"/>
              </a:buClr>
              <a:buSzPct val="100000"/>
              <a:defRPr sz="1800">
                <a:solidFill>
                  <a:schemeClr val="dk2"/>
                </a:solidFill>
              </a:defRPr>
            </a:lvl1pPr>
            <a:lvl2pPr lvl="1" algn="l">
              <a:lnSpc>
                <a:spcPct val="115000"/>
              </a:lnSpc>
              <a:spcBef>
                <a:spcPts val="0"/>
              </a:spcBef>
              <a:spcAft>
                <a:spcPts val="1600"/>
              </a:spcAft>
              <a:buClr>
                <a:schemeClr val="dk2"/>
              </a:buClr>
              <a:defRPr sz="1400">
                <a:solidFill>
                  <a:schemeClr val="dk2"/>
                </a:solidFill>
              </a:defRPr>
            </a:lvl2pPr>
            <a:lvl3pPr lvl="2" algn="l">
              <a:lnSpc>
                <a:spcPct val="115000"/>
              </a:lnSpc>
              <a:spcBef>
                <a:spcPts val="0"/>
              </a:spcBef>
              <a:spcAft>
                <a:spcPts val="1600"/>
              </a:spcAft>
              <a:buClr>
                <a:schemeClr val="dk2"/>
              </a:buClr>
              <a:defRPr sz="1400">
                <a:solidFill>
                  <a:schemeClr val="dk2"/>
                </a:solidFill>
              </a:defRPr>
            </a:lvl3pPr>
            <a:lvl4pPr lvl="3" algn="l">
              <a:lnSpc>
                <a:spcPct val="115000"/>
              </a:lnSpc>
              <a:spcBef>
                <a:spcPts val="0"/>
              </a:spcBef>
              <a:spcAft>
                <a:spcPts val="1600"/>
              </a:spcAft>
              <a:buClr>
                <a:schemeClr val="dk2"/>
              </a:buClr>
              <a:defRPr sz="1400">
                <a:solidFill>
                  <a:schemeClr val="dk2"/>
                </a:solidFill>
              </a:defRPr>
            </a:lvl4pPr>
            <a:lvl5pPr lvl="4" algn="l">
              <a:lnSpc>
                <a:spcPct val="115000"/>
              </a:lnSpc>
              <a:spcBef>
                <a:spcPts val="0"/>
              </a:spcBef>
              <a:spcAft>
                <a:spcPts val="1600"/>
              </a:spcAft>
              <a:buClr>
                <a:schemeClr val="dk2"/>
              </a:buClr>
              <a:defRPr sz="1400">
                <a:solidFill>
                  <a:schemeClr val="dk2"/>
                </a:solidFill>
              </a:defRPr>
            </a:lvl5pPr>
            <a:lvl6pPr lvl="5" algn="l">
              <a:lnSpc>
                <a:spcPct val="115000"/>
              </a:lnSpc>
              <a:spcBef>
                <a:spcPts val="0"/>
              </a:spcBef>
              <a:spcAft>
                <a:spcPts val="1600"/>
              </a:spcAft>
              <a:buClr>
                <a:schemeClr val="dk2"/>
              </a:buClr>
              <a:defRPr sz="1400">
                <a:solidFill>
                  <a:schemeClr val="dk2"/>
                </a:solidFill>
              </a:defRPr>
            </a:lvl6pPr>
            <a:lvl7pPr lvl="6" algn="l">
              <a:lnSpc>
                <a:spcPct val="115000"/>
              </a:lnSpc>
              <a:spcBef>
                <a:spcPts val="0"/>
              </a:spcBef>
              <a:spcAft>
                <a:spcPts val="1600"/>
              </a:spcAft>
              <a:buClr>
                <a:schemeClr val="dk2"/>
              </a:buClr>
              <a:defRPr sz="1400">
                <a:solidFill>
                  <a:schemeClr val="dk2"/>
                </a:solidFill>
              </a:defRPr>
            </a:lvl7pPr>
            <a:lvl8pPr lvl="7" algn="l">
              <a:lnSpc>
                <a:spcPct val="115000"/>
              </a:lnSpc>
              <a:spcBef>
                <a:spcPts val="0"/>
              </a:spcBef>
              <a:spcAft>
                <a:spcPts val="1600"/>
              </a:spcAft>
              <a:buClr>
                <a:schemeClr val="dk2"/>
              </a:buClr>
              <a:defRPr sz="1400">
                <a:solidFill>
                  <a:schemeClr val="dk2"/>
                </a:solidFill>
              </a:defRPr>
            </a:lvl8pPr>
            <a:lvl9pPr lvl="8" algn="l">
              <a:lnSpc>
                <a:spcPct val="115000"/>
              </a:lnSpc>
              <a:spcBef>
                <a:spcPts val="0"/>
              </a:spcBef>
              <a:spcAft>
                <a:spcPts val="1600"/>
              </a:spcAft>
              <a:buClr>
                <a:schemeClr val="dk2"/>
              </a:buClr>
              <a:defRPr sz="1400">
                <a:solidFill>
                  <a:schemeClr val="dk2"/>
                </a:solidFill>
              </a:defRPr>
            </a:lvl9pPr>
          </a:lstStyle>
          <a:p/>
        </p:txBody>
      </p:sp>
      <p:sp>
        <p:nvSpPr>
          <p:cNvPr id="72" name="Shape 72"/>
          <p:cNvSpPr txBox="1"/>
          <p:nvPr>
            <p:ph idx="12" type="sldNum"/>
          </p:nvPr>
        </p:nvSpPr>
        <p:spPr>
          <a:xfrm>
            <a:off x="8472457" y="4663216"/>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4">
    <p:bg>
      <p:bgPr>
        <a:solidFill>
          <a:srgbClr val="FFFFFF"/>
        </a:solidFill>
      </p:bgPr>
    </p:bg>
    <p:spTree>
      <p:nvGrpSpPr>
        <p:cNvPr id="73" name="Shape 73"/>
        <p:cNvGrpSpPr/>
        <p:nvPr/>
      </p:nvGrpSpPr>
      <p:grpSpPr>
        <a:xfrm>
          <a:off x="0" y="0"/>
          <a:ext cx="0" cy="0"/>
          <a:chOff x="0" y="0"/>
          <a:chExt cx="0" cy="0"/>
        </a:xfrm>
      </p:grpSpPr>
      <p:sp>
        <p:nvSpPr>
          <p:cNvPr id="74" name="Shape 74"/>
          <p:cNvSpPr/>
          <p:nvPr/>
        </p:nvSpPr>
        <p:spPr>
          <a:xfrm>
            <a:off x="0" y="0"/>
            <a:ext cx="9144000" cy="51435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cxnSp>
        <p:nvCxnSpPr>
          <p:cNvPr id="75" name="Shape 75"/>
          <p:cNvCxnSpPr/>
          <p:nvPr/>
        </p:nvCxnSpPr>
        <p:spPr>
          <a:xfrm>
            <a:off x="3027472" y="0"/>
            <a:ext cx="0" cy="5133300"/>
          </a:xfrm>
          <a:prstGeom prst="straightConnector1">
            <a:avLst/>
          </a:prstGeom>
          <a:noFill/>
          <a:ln cap="flat" cmpd="sng" w="9525">
            <a:solidFill>
              <a:srgbClr val="F2F2F2"/>
            </a:solidFill>
            <a:prstDash val="solid"/>
            <a:miter/>
            <a:headEnd len="med" w="med" type="none"/>
            <a:tailEnd len="med" w="med" type="none"/>
          </a:ln>
          <a:effectLst>
            <a:outerShdw blurRad="50799" rotWithShape="0" algn="l" dist="38100">
              <a:srgbClr val="000000">
                <a:alpha val="40000"/>
              </a:srgbClr>
            </a:outerShdw>
          </a:effectLst>
        </p:spPr>
      </p:cxnSp>
      <p:sp>
        <p:nvSpPr>
          <p:cNvPr id="76" name="Shape 76"/>
          <p:cNvSpPr/>
          <p:nvPr/>
        </p:nvSpPr>
        <p:spPr>
          <a:xfrm>
            <a:off x="0" y="0"/>
            <a:ext cx="3048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77" name="Shape 77"/>
          <p:cNvSpPr txBox="1"/>
          <p:nvPr>
            <p:ph type="title"/>
          </p:nvPr>
        </p:nvSpPr>
        <p:spPr>
          <a:xfrm>
            <a:off x="284100" y="307975"/>
            <a:ext cx="2479800" cy="4268700"/>
          </a:xfrm>
          <a:prstGeom prst="rect">
            <a:avLst/>
          </a:prstGeom>
          <a:noFill/>
        </p:spPr>
        <p:txBody>
          <a:bodyPr anchorCtr="0" anchor="t" bIns="91425" lIns="91425" rIns="91425" tIns="91425"/>
          <a:lstStyle>
            <a:lvl1pPr lvl="0" algn="l">
              <a:lnSpc>
                <a:spcPct val="100000"/>
              </a:lnSpc>
              <a:spcBef>
                <a:spcPts val="0"/>
              </a:spcBef>
              <a:spcAft>
                <a:spcPts val="0"/>
              </a:spcAft>
              <a:buClr>
                <a:schemeClr val="lt1"/>
              </a:buClr>
              <a:buSzPct val="100000"/>
              <a:buNone/>
              <a:defRPr b="1" sz="3000">
                <a:solidFill>
                  <a:schemeClr val="lt1"/>
                </a:solidFill>
              </a:defRPr>
            </a:lvl1pPr>
            <a:lvl2pPr lvl="1" algn="l">
              <a:lnSpc>
                <a:spcPct val="100000"/>
              </a:lnSpc>
              <a:spcBef>
                <a:spcPts val="0"/>
              </a:spcBef>
              <a:spcAft>
                <a:spcPts val="0"/>
              </a:spcAft>
              <a:buClr>
                <a:schemeClr val="lt1"/>
              </a:buClr>
              <a:buSzPct val="100000"/>
              <a:buNone/>
              <a:defRPr b="1" sz="3000">
                <a:solidFill>
                  <a:schemeClr val="lt1"/>
                </a:solidFill>
              </a:defRPr>
            </a:lvl2pPr>
            <a:lvl3pPr lvl="2" algn="l">
              <a:lnSpc>
                <a:spcPct val="100000"/>
              </a:lnSpc>
              <a:spcBef>
                <a:spcPts val="0"/>
              </a:spcBef>
              <a:spcAft>
                <a:spcPts val="0"/>
              </a:spcAft>
              <a:buClr>
                <a:schemeClr val="lt1"/>
              </a:buClr>
              <a:buSzPct val="100000"/>
              <a:buNone/>
              <a:defRPr b="1" sz="3000">
                <a:solidFill>
                  <a:schemeClr val="lt1"/>
                </a:solidFill>
              </a:defRPr>
            </a:lvl3pPr>
            <a:lvl4pPr lvl="3" algn="l">
              <a:lnSpc>
                <a:spcPct val="100000"/>
              </a:lnSpc>
              <a:spcBef>
                <a:spcPts val="0"/>
              </a:spcBef>
              <a:spcAft>
                <a:spcPts val="0"/>
              </a:spcAft>
              <a:buClr>
                <a:schemeClr val="lt1"/>
              </a:buClr>
              <a:buSzPct val="100000"/>
              <a:buNone/>
              <a:defRPr b="1" sz="3000">
                <a:solidFill>
                  <a:schemeClr val="lt1"/>
                </a:solidFill>
              </a:defRPr>
            </a:lvl4pPr>
            <a:lvl5pPr lvl="4" algn="l">
              <a:lnSpc>
                <a:spcPct val="100000"/>
              </a:lnSpc>
              <a:spcBef>
                <a:spcPts val="0"/>
              </a:spcBef>
              <a:spcAft>
                <a:spcPts val="0"/>
              </a:spcAft>
              <a:buClr>
                <a:schemeClr val="lt1"/>
              </a:buClr>
              <a:buSzPct val="100000"/>
              <a:buNone/>
              <a:defRPr b="1" sz="3000">
                <a:solidFill>
                  <a:schemeClr val="lt1"/>
                </a:solidFill>
              </a:defRPr>
            </a:lvl5pPr>
            <a:lvl6pPr lvl="5" algn="l">
              <a:lnSpc>
                <a:spcPct val="100000"/>
              </a:lnSpc>
              <a:spcBef>
                <a:spcPts val="0"/>
              </a:spcBef>
              <a:spcAft>
                <a:spcPts val="0"/>
              </a:spcAft>
              <a:buClr>
                <a:schemeClr val="lt1"/>
              </a:buClr>
              <a:buSzPct val="100000"/>
              <a:buNone/>
              <a:defRPr b="1" sz="3000">
                <a:solidFill>
                  <a:schemeClr val="lt1"/>
                </a:solidFill>
              </a:defRPr>
            </a:lvl6pPr>
            <a:lvl7pPr lvl="6" algn="l">
              <a:lnSpc>
                <a:spcPct val="100000"/>
              </a:lnSpc>
              <a:spcBef>
                <a:spcPts val="0"/>
              </a:spcBef>
              <a:spcAft>
                <a:spcPts val="0"/>
              </a:spcAft>
              <a:buClr>
                <a:schemeClr val="lt1"/>
              </a:buClr>
              <a:buSzPct val="100000"/>
              <a:buNone/>
              <a:defRPr b="1" sz="3000">
                <a:solidFill>
                  <a:schemeClr val="lt1"/>
                </a:solidFill>
              </a:defRPr>
            </a:lvl7pPr>
            <a:lvl8pPr lvl="7" algn="l">
              <a:lnSpc>
                <a:spcPct val="100000"/>
              </a:lnSpc>
              <a:spcBef>
                <a:spcPts val="0"/>
              </a:spcBef>
              <a:spcAft>
                <a:spcPts val="0"/>
              </a:spcAft>
              <a:buClr>
                <a:schemeClr val="lt1"/>
              </a:buClr>
              <a:buSzPct val="100000"/>
              <a:buNone/>
              <a:defRPr b="1" sz="3000">
                <a:solidFill>
                  <a:schemeClr val="lt1"/>
                </a:solidFill>
              </a:defRPr>
            </a:lvl8pPr>
            <a:lvl9pPr lvl="8" algn="l">
              <a:lnSpc>
                <a:spcPct val="100000"/>
              </a:lnSpc>
              <a:spcBef>
                <a:spcPts val="0"/>
              </a:spcBef>
              <a:spcAft>
                <a:spcPts val="0"/>
              </a:spcAft>
              <a:buClr>
                <a:schemeClr val="lt1"/>
              </a:buClr>
              <a:buSzPct val="100000"/>
              <a:buNone/>
              <a:defRPr b="1" sz="3000">
                <a:solidFill>
                  <a:schemeClr val="lt1"/>
                </a:solidFill>
              </a:defRPr>
            </a:lvl9pPr>
          </a:lstStyle>
          <a:p/>
        </p:txBody>
      </p:sp>
      <p:sp>
        <p:nvSpPr>
          <p:cNvPr id="78" name="Shape 78"/>
          <p:cNvSpPr txBox="1"/>
          <p:nvPr>
            <p:ph idx="1" type="body"/>
          </p:nvPr>
        </p:nvSpPr>
        <p:spPr>
          <a:xfrm>
            <a:off x="3381100" y="307975"/>
            <a:ext cx="5451300" cy="4268700"/>
          </a:xfrm>
          <a:prstGeom prst="rect">
            <a:avLst/>
          </a:prstGeom>
          <a:noFill/>
        </p:spPr>
        <p:txBody>
          <a:bodyPr anchorCtr="0" anchor="t" bIns="91425" lIns="91425" rIns="91425" tIns="91425"/>
          <a:lstStyle>
            <a:lvl1pPr lvl="0" algn="l">
              <a:lnSpc>
                <a:spcPct val="115000"/>
              </a:lnSpc>
              <a:spcBef>
                <a:spcPts val="0"/>
              </a:spcBef>
              <a:spcAft>
                <a:spcPts val="1600"/>
              </a:spcAft>
              <a:buClr>
                <a:schemeClr val="dk2"/>
              </a:buClr>
              <a:buSzPct val="100000"/>
              <a:defRPr sz="1800">
                <a:solidFill>
                  <a:schemeClr val="dk2"/>
                </a:solidFill>
              </a:defRPr>
            </a:lvl1pPr>
            <a:lvl2pPr lvl="1" algn="l">
              <a:lnSpc>
                <a:spcPct val="115000"/>
              </a:lnSpc>
              <a:spcBef>
                <a:spcPts val="0"/>
              </a:spcBef>
              <a:spcAft>
                <a:spcPts val="1600"/>
              </a:spcAft>
              <a:buClr>
                <a:schemeClr val="dk2"/>
              </a:buClr>
              <a:defRPr sz="1400">
                <a:solidFill>
                  <a:schemeClr val="dk2"/>
                </a:solidFill>
              </a:defRPr>
            </a:lvl2pPr>
            <a:lvl3pPr lvl="2" algn="l">
              <a:lnSpc>
                <a:spcPct val="115000"/>
              </a:lnSpc>
              <a:spcBef>
                <a:spcPts val="0"/>
              </a:spcBef>
              <a:spcAft>
                <a:spcPts val="1600"/>
              </a:spcAft>
              <a:buClr>
                <a:schemeClr val="dk2"/>
              </a:buClr>
              <a:defRPr sz="1400">
                <a:solidFill>
                  <a:schemeClr val="dk2"/>
                </a:solidFill>
              </a:defRPr>
            </a:lvl3pPr>
            <a:lvl4pPr lvl="3" algn="l">
              <a:lnSpc>
                <a:spcPct val="115000"/>
              </a:lnSpc>
              <a:spcBef>
                <a:spcPts val="0"/>
              </a:spcBef>
              <a:spcAft>
                <a:spcPts val="1600"/>
              </a:spcAft>
              <a:buClr>
                <a:schemeClr val="dk2"/>
              </a:buClr>
              <a:defRPr sz="1400">
                <a:solidFill>
                  <a:schemeClr val="dk2"/>
                </a:solidFill>
              </a:defRPr>
            </a:lvl4pPr>
            <a:lvl5pPr lvl="4" algn="l">
              <a:lnSpc>
                <a:spcPct val="115000"/>
              </a:lnSpc>
              <a:spcBef>
                <a:spcPts val="0"/>
              </a:spcBef>
              <a:spcAft>
                <a:spcPts val="1600"/>
              </a:spcAft>
              <a:buClr>
                <a:schemeClr val="dk2"/>
              </a:buClr>
              <a:defRPr sz="1400">
                <a:solidFill>
                  <a:schemeClr val="dk2"/>
                </a:solidFill>
              </a:defRPr>
            </a:lvl5pPr>
            <a:lvl6pPr lvl="5" algn="l">
              <a:lnSpc>
                <a:spcPct val="115000"/>
              </a:lnSpc>
              <a:spcBef>
                <a:spcPts val="0"/>
              </a:spcBef>
              <a:spcAft>
                <a:spcPts val="1600"/>
              </a:spcAft>
              <a:buClr>
                <a:schemeClr val="dk2"/>
              </a:buClr>
              <a:defRPr sz="1400">
                <a:solidFill>
                  <a:schemeClr val="dk2"/>
                </a:solidFill>
              </a:defRPr>
            </a:lvl6pPr>
            <a:lvl7pPr lvl="6" algn="l">
              <a:lnSpc>
                <a:spcPct val="115000"/>
              </a:lnSpc>
              <a:spcBef>
                <a:spcPts val="0"/>
              </a:spcBef>
              <a:spcAft>
                <a:spcPts val="1600"/>
              </a:spcAft>
              <a:buClr>
                <a:schemeClr val="dk2"/>
              </a:buClr>
              <a:defRPr sz="1400">
                <a:solidFill>
                  <a:schemeClr val="dk2"/>
                </a:solidFill>
              </a:defRPr>
            </a:lvl7pPr>
            <a:lvl8pPr lvl="7" algn="l">
              <a:lnSpc>
                <a:spcPct val="115000"/>
              </a:lnSpc>
              <a:spcBef>
                <a:spcPts val="0"/>
              </a:spcBef>
              <a:spcAft>
                <a:spcPts val="1600"/>
              </a:spcAft>
              <a:buClr>
                <a:schemeClr val="dk2"/>
              </a:buClr>
              <a:defRPr sz="1400">
                <a:solidFill>
                  <a:schemeClr val="dk2"/>
                </a:solidFill>
              </a:defRPr>
            </a:lvl8pPr>
            <a:lvl9pPr lvl="8" algn="l">
              <a:lnSpc>
                <a:spcPct val="115000"/>
              </a:lnSpc>
              <a:spcBef>
                <a:spcPts val="0"/>
              </a:spcBef>
              <a:spcAft>
                <a:spcPts val="1600"/>
              </a:spcAft>
              <a:buClr>
                <a:schemeClr val="dk2"/>
              </a:buClr>
              <a:defRPr sz="1400">
                <a:solidFill>
                  <a:schemeClr val="dk2"/>
                </a:solidFill>
              </a:defRPr>
            </a:lvl9pPr>
          </a:lstStyle>
          <a:p/>
        </p:txBody>
      </p:sp>
      <p:sp>
        <p:nvSpPr>
          <p:cNvPr id="79" name="Shape 79"/>
          <p:cNvSpPr txBox="1"/>
          <p:nvPr>
            <p:ph idx="12" type="sldNum"/>
          </p:nvPr>
        </p:nvSpPr>
        <p:spPr>
          <a:xfrm>
            <a:off x="8472457" y="4663216"/>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2">
    <p:bg>
      <p:bgPr>
        <a:solidFill>
          <a:srgbClr val="FFFFFF"/>
        </a:solidFill>
      </p:bgPr>
    </p:bg>
    <p:spTree>
      <p:nvGrpSpPr>
        <p:cNvPr id="80" name="Shape 80"/>
        <p:cNvGrpSpPr/>
        <p:nvPr/>
      </p:nvGrpSpPr>
      <p:grpSpPr>
        <a:xfrm>
          <a:off x="0" y="0"/>
          <a:ext cx="0" cy="0"/>
          <a:chOff x="0" y="0"/>
          <a:chExt cx="0" cy="0"/>
        </a:xfrm>
      </p:grpSpPr>
      <p:sp>
        <p:nvSpPr>
          <p:cNvPr id="81" name="Shape 81"/>
          <p:cNvSpPr/>
          <p:nvPr/>
        </p:nvSpPr>
        <p:spPr>
          <a:xfrm>
            <a:off x="0" y="0"/>
            <a:ext cx="9144000" cy="5143500"/>
          </a:xfrm>
          <a:prstGeom prst="rect">
            <a:avLst/>
          </a:prstGeom>
          <a:solidFill>
            <a:schemeClr val="lt1"/>
          </a:solidFill>
          <a:ln>
            <a:noFill/>
          </a:ln>
        </p:spPr>
        <p:txBody>
          <a:bodyPr anchorCtr="0" anchor="ctr" bIns="91425" lIns="91425" rIns="91425" tIns="91425">
            <a:noAutofit/>
          </a:bodyPr>
          <a:lstStyle/>
          <a:p>
            <a:pPr lvl="0">
              <a:spcBef>
                <a:spcPts val="0"/>
              </a:spcBef>
              <a:buNone/>
            </a:pPr>
            <a:r>
              <a:t/>
            </a:r>
            <a:endParaRPr/>
          </a:p>
        </p:txBody>
      </p:sp>
      <p:sp>
        <p:nvSpPr>
          <p:cNvPr id="82" name="Shape 82"/>
          <p:cNvSpPr txBox="1"/>
          <p:nvPr>
            <p:ph type="title"/>
          </p:nvPr>
        </p:nvSpPr>
        <p:spPr>
          <a:xfrm>
            <a:off x="311700" y="2581350"/>
            <a:ext cx="3217500" cy="2082000"/>
          </a:xfrm>
          <a:prstGeom prst="rect">
            <a:avLst/>
          </a:prstGeom>
          <a:noFill/>
        </p:spPr>
        <p:txBody>
          <a:bodyPr anchorCtr="0" anchor="t" bIns="91425" lIns="91425" rIns="91425" tIns="91425"/>
          <a:lstStyle>
            <a:lvl1pPr lvl="0" algn="l">
              <a:lnSpc>
                <a:spcPct val="100000"/>
              </a:lnSpc>
              <a:spcBef>
                <a:spcPts val="0"/>
              </a:spcBef>
              <a:spcAft>
                <a:spcPts val="0"/>
              </a:spcAft>
              <a:buClr>
                <a:schemeClr val="dk1"/>
              </a:buClr>
              <a:buSzPct val="100000"/>
              <a:buNone/>
              <a:defRPr sz="2800">
                <a:solidFill>
                  <a:schemeClr val="dk1"/>
                </a:solidFill>
              </a:defRPr>
            </a:lvl1pPr>
            <a:lvl2pPr lvl="1" algn="l">
              <a:lnSpc>
                <a:spcPct val="100000"/>
              </a:lnSpc>
              <a:spcBef>
                <a:spcPts val="0"/>
              </a:spcBef>
              <a:spcAft>
                <a:spcPts val="0"/>
              </a:spcAft>
              <a:buClr>
                <a:schemeClr val="dk1"/>
              </a:buClr>
              <a:buSzPct val="100000"/>
              <a:buNone/>
              <a:defRPr sz="2800">
                <a:solidFill>
                  <a:schemeClr val="dk1"/>
                </a:solidFill>
              </a:defRPr>
            </a:lvl2pPr>
            <a:lvl3pPr lvl="2" algn="l">
              <a:lnSpc>
                <a:spcPct val="100000"/>
              </a:lnSpc>
              <a:spcBef>
                <a:spcPts val="0"/>
              </a:spcBef>
              <a:spcAft>
                <a:spcPts val="0"/>
              </a:spcAft>
              <a:buClr>
                <a:schemeClr val="dk1"/>
              </a:buClr>
              <a:buSzPct val="100000"/>
              <a:buNone/>
              <a:defRPr sz="2800">
                <a:solidFill>
                  <a:schemeClr val="dk1"/>
                </a:solidFill>
              </a:defRPr>
            </a:lvl3pPr>
            <a:lvl4pPr lvl="3" algn="l">
              <a:lnSpc>
                <a:spcPct val="100000"/>
              </a:lnSpc>
              <a:spcBef>
                <a:spcPts val="0"/>
              </a:spcBef>
              <a:spcAft>
                <a:spcPts val="0"/>
              </a:spcAft>
              <a:buClr>
                <a:schemeClr val="dk1"/>
              </a:buClr>
              <a:buSzPct val="100000"/>
              <a:buNone/>
              <a:defRPr sz="2800">
                <a:solidFill>
                  <a:schemeClr val="dk1"/>
                </a:solidFill>
              </a:defRPr>
            </a:lvl4pPr>
            <a:lvl5pPr lvl="4" algn="l">
              <a:lnSpc>
                <a:spcPct val="100000"/>
              </a:lnSpc>
              <a:spcBef>
                <a:spcPts val="0"/>
              </a:spcBef>
              <a:spcAft>
                <a:spcPts val="0"/>
              </a:spcAft>
              <a:buClr>
                <a:schemeClr val="dk1"/>
              </a:buClr>
              <a:buSzPct val="100000"/>
              <a:buNone/>
              <a:defRPr sz="2800">
                <a:solidFill>
                  <a:schemeClr val="dk1"/>
                </a:solidFill>
              </a:defRPr>
            </a:lvl5pPr>
            <a:lvl6pPr lvl="5" algn="l">
              <a:lnSpc>
                <a:spcPct val="100000"/>
              </a:lnSpc>
              <a:spcBef>
                <a:spcPts val="0"/>
              </a:spcBef>
              <a:spcAft>
                <a:spcPts val="0"/>
              </a:spcAft>
              <a:buClr>
                <a:schemeClr val="dk1"/>
              </a:buClr>
              <a:buSzPct val="100000"/>
              <a:buNone/>
              <a:defRPr sz="2800">
                <a:solidFill>
                  <a:schemeClr val="dk1"/>
                </a:solidFill>
              </a:defRPr>
            </a:lvl6pPr>
            <a:lvl7pPr lvl="6" algn="l">
              <a:lnSpc>
                <a:spcPct val="100000"/>
              </a:lnSpc>
              <a:spcBef>
                <a:spcPts val="0"/>
              </a:spcBef>
              <a:spcAft>
                <a:spcPts val="0"/>
              </a:spcAft>
              <a:buClr>
                <a:schemeClr val="dk1"/>
              </a:buClr>
              <a:buSzPct val="100000"/>
              <a:buNone/>
              <a:defRPr sz="2800">
                <a:solidFill>
                  <a:schemeClr val="dk1"/>
                </a:solidFill>
              </a:defRPr>
            </a:lvl7pPr>
            <a:lvl8pPr lvl="7" algn="l">
              <a:lnSpc>
                <a:spcPct val="100000"/>
              </a:lnSpc>
              <a:spcBef>
                <a:spcPts val="0"/>
              </a:spcBef>
              <a:spcAft>
                <a:spcPts val="0"/>
              </a:spcAft>
              <a:buClr>
                <a:schemeClr val="dk1"/>
              </a:buClr>
              <a:buSzPct val="100000"/>
              <a:buNone/>
              <a:defRPr sz="2800">
                <a:solidFill>
                  <a:schemeClr val="dk1"/>
                </a:solidFill>
              </a:defRPr>
            </a:lvl8pPr>
            <a:lvl9pPr lvl="8" algn="l">
              <a:lnSpc>
                <a:spcPct val="100000"/>
              </a:lnSpc>
              <a:spcBef>
                <a:spcPts val="0"/>
              </a:spcBef>
              <a:spcAft>
                <a:spcPts val="0"/>
              </a:spcAft>
              <a:buClr>
                <a:schemeClr val="dk1"/>
              </a:buClr>
              <a:buSzPct val="100000"/>
              <a:buNone/>
              <a:defRPr sz="2800">
                <a:solidFill>
                  <a:schemeClr val="dk1"/>
                </a:solidFill>
              </a:defRPr>
            </a:lvl9pPr>
          </a:lstStyle>
          <a:p/>
        </p:txBody>
      </p:sp>
      <p:sp>
        <p:nvSpPr>
          <p:cNvPr id="83" name="Shape 83"/>
          <p:cNvSpPr txBox="1"/>
          <p:nvPr>
            <p:ph idx="1" type="body"/>
          </p:nvPr>
        </p:nvSpPr>
        <p:spPr>
          <a:xfrm>
            <a:off x="3619500" y="2581350"/>
            <a:ext cx="5205000" cy="2082000"/>
          </a:xfrm>
          <a:prstGeom prst="rect">
            <a:avLst/>
          </a:prstGeom>
          <a:noFill/>
        </p:spPr>
        <p:txBody>
          <a:bodyPr anchorCtr="0" anchor="t" bIns="91425" lIns="91425" rIns="91425" tIns="91425"/>
          <a:lstStyle>
            <a:lvl1pPr lvl="0" algn="l">
              <a:lnSpc>
                <a:spcPct val="115000"/>
              </a:lnSpc>
              <a:spcBef>
                <a:spcPts val="0"/>
              </a:spcBef>
              <a:spcAft>
                <a:spcPts val="1600"/>
              </a:spcAft>
              <a:buClr>
                <a:schemeClr val="dk2"/>
              </a:buClr>
              <a:buSzPct val="100000"/>
              <a:defRPr sz="1400">
                <a:solidFill>
                  <a:schemeClr val="dk2"/>
                </a:solidFill>
              </a:defRPr>
            </a:lvl1pPr>
            <a:lvl2pPr lvl="1" algn="l">
              <a:lnSpc>
                <a:spcPct val="115000"/>
              </a:lnSpc>
              <a:spcBef>
                <a:spcPts val="0"/>
              </a:spcBef>
              <a:spcAft>
                <a:spcPts val="1600"/>
              </a:spcAft>
              <a:buClr>
                <a:schemeClr val="dk2"/>
              </a:buClr>
              <a:buSzPct val="100000"/>
              <a:defRPr sz="1200">
                <a:solidFill>
                  <a:schemeClr val="dk2"/>
                </a:solidFill>
              </a:defRPr>
            </a:lvl2pPr>
            <a:lvl3pPr lvl="2" algn="l">
              <a:lnSpc>
                <a:spcPct val="115000"/>
              </a:lnSpc>
              <a:spcBef>
                <a:spcPts val="0"/>
              </a:spcBef>
              <a:spcAft>
                <a:spcPts val="1600"/>
              </a:spcAft>
              <a:buClr>
                <a:schemeClr val="dk2"/>
              </a:buClr>
              <a:buSzPct val="100000"/>
              <a:defRPr sz="1200">
                <a:solidFill>
                  <a:schemeClr val="dk2"/>
                </a:solidFill>
              </a:defRPr>
            </a:lvl3pPr>
            <a:lvl4pPr lvl="3" algn="l">
              <a:lnSpc>
                <a:spcPct val="115000"/>
              </a:lnSpc>
              <a:spcBef>
                <a:spcPts val="0"/>
              </a:spcBef>
              <a:spcAft>
                <a:spcPts val="1600"/>
              </a:spcAft>
              <a:buClr>
                <a:schemeClr val="dk2"/>
              </a:buClr>
              <a:buSzPct val="100000"/>
              <a:defRPr sz="1200">
                <a:solidFill>
                  <a:schemeClr val="dk2"/>
                </a:solidFill>
              </a:defRPr>
            </a:lvl4pPr>
            <a:lvl5pPr lvl="4" algn="l">
              <a:lnSpc>
                <a:spcPct val="115000"/>
              </a:lnSpc>
              <a:spcBef>
                <a:spcPts val="0"/>
              </a:spcBef>
              <a:spcAft>
                <a:spcPts val="1600"/>
              </a:spcAft>
              <a:buClr>
                <a:schemeClr val="dk2"/>
              </a:buClr>
              <a:buSzPct val="100000"/>
              <a:defRPr sz="1200">
                <a:solidFill>
                  <a:schemeClr val="dk2"/>
                </a:solidFill>
              </a:defRPr>
            </a:lvl5pPr>
            <a:lvl6pPr lvl="5" algn="l">
              <a:lnSpc>
                <a:spcPct val="115000"/>
              </a:lnSpc>
              <a:spcBef>
                <a:spcPts val="0"/>
              </a:spcBef>
              <a:spcAft>
                <a:spcPts val="1600"/>
              </a:spcAft>
              <a:buClr>
                <a:schemeClr val="dk2"/>
              </a:buClr>
              <a:buSzPct val="100000"/>
              <a:defRPr sz="1200">
                <a:solidFill>
                  <a:schemeClr val="dk2"/>
                </a:solidFill>
              </a:defRPr>
            </a:lvl6pPr>
            <a:lvl7pPr lvl="6" algn="l">
              <a:lnSpc>
                <a:spcPct val="115000"/>
              </a:lnSpc>
              <a:spcBef>
                <a:spcPts val="0"/>
              </a:spcBef>
              <a:spcAft>
                <a:spcPts val="1600"/>
              </a:spcAft>
              <a:buClr>
                <a:schemeClr val="dk2"/>
              </a:buClr>
              <a:buSzPct val="100000"/>
              <a:defRPr sz="1200">
                <a:solidFill>
                  <a:schemeClr val="dk2"/>
                </a:solidFill>
              </a:defRPr>
            </a:lvl7pPr>
            <a:lvl8pPr lvl="7" algn="l">
              <a:lnSpc>
                <a:spcPct val="115000"/>
              </a:lnSpc>
              <a:spcBef>
                <a:spcPts val="0"/>
              </a:spcBef>
              <a:spcAft>
                <a:spcPts val="1600"/>
              </a:spcAft>
              <a:buClr>
                <a:schemeClr val="dk2"/>
              </a:buClr>
              <a:buSzPct val="100000"/>
              <a:defRPr sz="1200">
                <a:solidFill>
                  <a:schemeClr val="dk2"/>
                </a:solidFill>
              </a:defRPr>
            </a:lvl8pPr>
            <a:lvl9pPr lvl="8" algn="l">
              <a:lnSpc>
                <a:spcPct val="115000"/>
              </a:lnSpc>
              <a:spcBef>
                <a:spcPts val="0"/>
              </a:spcBef>
              <a:spcAft>
                <a:spcPts val="1600"/>
              </a:spcAft>
              <a:buClr>
                <a:schemeClr val="dk2"/>
              </a:buClr>
              <a:buSzPct val="100000"/>
              <a:defRPr sz="1200">
                <a:solidFill>
                  <a:schemeClr val="dk2"/>
                </a:solidFill>
              </a:defRPr>
            </a:lvl9pPr>
          </a:lstStyle>
          <a:p/>
        </p:txBody>
      </p:sp>
      <p:sp>
        <p:nvSpPr>
          <p:cNvPr id="84" name="Shape 84"/>
          <p:cNvSpPr txBox="1"/>
          <p:nvPr>
            <p:ph idx="12" type="sldNum"/>
          </p:nvPr>
        </p:nvSpPr>
        <p:spPr>
          <a:xfrm>
            <a:off x="8472457" y="4663216"/>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5">
    <p:bg>
      <p:bgPr>
        <a:solidFill>
          <a:srgbClr val="FFFFFF"/>
        </a:solidFill>
      </p:bgPr>
    </p:bg>
    <p:spTree>
      <p:nvGrpSpPr>
        <p:cNvPr id="85" name="Shape 85"/>
        <p:cNvGrpSpPr/>
        <p:nvPr/>
      </p:nvGrpSpPr>
      <p:grpSpPr>
        <a:xfrm>
          <a:off x="0" y="0"/>
          <a:ext cx="0" cy="0"/>
          <a:chOff x="0" y="0"/>
          <a:chExt cx="0" cy="0"/>
        </a:xfrm>
      </p:grpSpPr>
      <p:sp>
        <p:nvSpPr>
          <p:cNvPr id="86" name="Shape 86"/>
          <p:cNvSpPr/>
          <p:nvPr/>
        </p:nvSpPr>
        <p:spPr>
          <a:xfrm>
            <a:off x="0" y="0"/>
            <a:ext cx="9144000" cy="5143500"/>
          </a:xfrm>
          <a:prstGeom prst="rect">
            <a:avLst/>
          </a:prstGeom>
          <a:solidFill>
            <a:srgbClr val="607D8B"/>
          </a:solidFill>
          <a:ln>
            <a:noFill/>
          </a:ln>
        </p:spPr>
        <p:txBody>
          <a:bodyPr anchorCtr="0" anchor="ctr" bIns="91425" lIns="91425" rIns="91425" tIns="91425">
            <a:noAutofit/>
          </a:bodyPr>
          <a:lstStyle/>
          <a:p>
            <a:pPr lvl="0">
              <a:spcBef>
                <a:spcPts val="0"/>
              </a:spcBef>
              <a:buNone/>
            </a:pPr>
            <a:r>
              <a:t/>
            </a:r>
            <a:endParaRPr/>
          </a:p>
        </p:txBody>
      </p:sp>
      <p:sp>
        <p:nvSpPr>
          <p:cNvPr id="87" name="Shape 87"/>
          <p:cNvSpPr/>
          <p:nvPr/>
        </p:nvSpPr>
        <p:spPr>
          <a:xfrm>
            <a:off x="5037500" y="751050"/>
            <a:ext cx="3641400" cy="3641400"/>
          </a:xfrm>
          <a:prstGeom prst="rect">
            <a:avLst/>
          </a:prstGeom>
          <a:noFill/>
          <a:ln cap="flat" cmpd="thinThick" w="76200">
            <a:solidFill>
              <a:srgbClr val="FFFFFF"/>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88" name="Shape 88"/>
          <p:cNvSpPr txBox="1"/>
          <p:nvPr>
            <p:ph type="title"/>
          </p:nvPr>
        </p:nvSpPr>
        <p:spPr>
          <a:xfrm>
            <a:off x="5172950" y="923700"/>
            <a:ext cx="3370500" cy="3296100"/>
          </a:xfrm>
          <a:prstGeom prst="rect">
            <a:avLst/>
          </a:prstGeom>
          <a:noFill/>
        </p:spPr>
        <p:txBody>
          <a:bodyPr anchorCtr="0" anchor="ctr" bIns="91425" lIns="91425" rIns="91425" tIns="91425"/>
          <a:lstStyle>
            <a:lvl1pPr lvl="0" algn="ctr">
              <a:lnSpc>
                <a:spcPct val="100000"/>
              </a:lnSpc>
              <a:spcBef>
                <a:spcPts val="0"/>
              </a:spcBef>
              <a:spcAft>
                <a:spcPts val="0"/>
              </a:spcAft>
              <a:buClr>
                <a:srgbClr val="FFFFFF"/>
              </a:buClr>
              <a:buSzPct val="100000"/>
              <a:buNone/>
              <a:defRPr sz="3000">
                <a:solidFill>
                  <a:srgbClr val="FFFFFF"/>
                </a:solidFill>
              </a:defRPr>
            </a:lvl1pPr>
            <a:lvl2pPr lvl="1" algn="ctr">
              <a:lnSpc>
                <a:spcPct val="100000"/>
              </a:lnSpc>
              <a:spcBef>
                <a:spcPts val="0"/>
              </a:spcBef>
              <a:spcAft>
                <a:spcPts val="0"/>
              </a:spcAft>
              <a:buClr>
                <a:srgbClr val="FFFFFF"/>
              </a:buClr>
              <a:buSzPct val="100000"/>
              <a:buNone/>
              <a:defRPr sz="3000">
                <a:solidFill>
                  <a:srgbClr val="FFFFFF"/>
                </a:solidFill>
              </a:defRPr>
            </a:lvl2pPr>
            <a:lvl3pPr lvl="2" algn="ctr">
              <a:lnSpc>
                <a:spcPct val="100000"/>
              </a:lnSpc>
              <a:spcBef>
                <a:spcPts val="0"/>
              </a:spcBef>
              <a:spcAft>
                <a:spcPts val="0"/>
              </a:spcAft>
              <a:buClr>
                <a:srgbClr val="FFFFFF"/>
              </a:buClr>
              <a:buSzPct val="100000"/>
              <a:buNone/>
              <a:defRPr sz="3000">
                <a:solidFill>
                  <a:srgbClr val="FFFFFF"/>
                </a:solidFill>
              </a:defRPr>
            </a:lvl3pPr>
            <a:lvl4pPr lvl="3" algn="ctr">
              <a:lnSpc>
                <a:spcPct val="100000"/>
              </a:lnSpc>
              <a:spcBef>
                <a:spcPts val="0"/>
              </a:spcBef>
              <a:spcAft>
                <a:spcPts val="0"/>
              </a:spcAft>
              <a:buClr>
                <a:srgbClr val="FFFFFF"/>
              </a:buClr>
              <a:buSzPct val="100000"/>
              <a:buNone/>
              <a:defRPr sz="3000">
                <a:solidFill>
                  <a:srgbClr val="FFFFFF"/>
                </a:solidFill>
              </a:defRPr>
            </a:lvl4pPr>
            <a:lvl5pPr lvl="4" algn="ctr">
              <a:lnSpc>
                <a:spcPct val="100000"/>
              </a:lnSpc>
              <a:spcBef>
                <a:spcPts val="0"/>
              </a:spcBef>
              <a:spcAft>
                <a:spcPts val="0"/>
              </a:spcAft>
              <a:buClr>
                <a:srgbClr val="FFFFFF"/>
              </a:buClr>
              <a:buSzPct val="100000"/>
              <a:buNone/>
              <a:defRPr sz="3000">
                <a:solidFill>
                  <a:srgbClr val="FFFFFF"/>
                </a:solidFill>
              </a:defRPr>
            </a:lvl5pPr>
            <a:lvl6pPr lvl="5" algn="ctr">
              <a:lnSpc>
                <a:spcPct val="100000"/>
              </a:lnSpc>
              <a:spcBef>
                <a:spcPts val="0"/>
              </a:spcBef>
              <a:spcAft>
                <a:spcPts val="0"/>
              </a:spcAft>
              <a:buClr>
                <a:srgbClr val="FFFFFF"/>
              </a:buClr>
              <a:buSzPct val="100000"/>
              <a:buNone/>
              <a:defRPr sz="3000">
                <a:solidFill>
                  <a:srgbClr val="FFFFFF"/>
                </a:solidFill>
              </a:defRPr>
            </a:lvl6pPr>
            <a:lvl7pPr lvl="6" algn="ctr">
              <a:lnSpc>
                <a:spcPct val="100000"/>
              </a:lnSpc>
              <a:spcBef>
                <a:spcPts val="0"/>
              </a:spcBef>
              <a:spcAft>
                <a:spcPts val="0"/>
              </a:spcAft>
              <a:buClr>
                <a:srgbClr val="FFFFFF"/>
              </a:buClr>
              <a:buSzPct val="100000"/>
              <a:buNone/>
              <a:defRPr sz="3000">
                <a:solidFill>
                  <a:srgbClr val="FFFFFF"/>
                </a:solidFill>
              </a:defRPr>
            </a:lvl7pPr>
            <a:lvl8pPr lvl="7" algn="ctr">
              <a:lnSpc>
                <a:spcPct val="100000"/>
              </a:lnSpc>
              <a:spcBef>
                <a:spcPts val="0"/>
              </a:spcBef>
              <a:spcAft>
                <a:spcPts val="0"/>
              </a:spcAft>
              <a:buClr>
                <a:srgbClr val="FFFFFF"/>
              </a:buClr>
              <a:buSzPct val="100000"/>
              <a:buNone/>
              <a:defRPr sz="3000">
                <a:solidFill>
                  <a:srgbClr val="FFFFFF"/>
                </a:solidFill>
              </a:defRPr>
            </a:lvl8pPr>
            <a:lvl9pPr lvl="8" algn="ctr">
              <a:lnSpc>
                <a:spcPct val="100000"/>
              </a:lnSpc>
              <a:spcBef>
                <a:spcPts val="0"/>
              </a:spcBef>
              <a:spcAft>
                <a:spcPts val="0"/>
              </a:spcAft>
              <a:buClr>
                <a:srgbClr val="FFFFFF"/>
              </a:buClr>
              <a:buSzPct val="100000"/>
              <a:buNone/>
              <a:defRPr sz="3000">
                <a:solidFill>
                  <a:srgbClr val="FFFFFF"/>
                </a:solidFill>
              </a:defRPr>
            </a:lvl9pPr>
          </a:lstStyle>
          <a:p/>
        </p:txBody>
      </p:sp>
      <p:sp>
        <p:nvSpPr>
          <p:cNvPr id="89" name="Shape 89"/>
          <p:cNvSpPr txBox="1"/>
          <p:nvPr>
            <p:ph idx="12" type="sldNum"/>
          </p:nvPr>
        </p:nvSpPr>
        <p:spPr>
          <a:xfrm>
            <a:off x="8497999" y="4688758"/>
            <a:ext cx="548700" cy="393600"/>
          </a:xfrm>
          <a:prstGeom prst="rect">
            <a:avLst/>
          </a:prstGeom>
          <a:noFill/>
        </p:spPr>
        <p:txBody>
          <a:bodyPr anchorCtr="0" anchor="ctr" bIns="91425" lIns="91425" rIns="91425" tIns="91425">
            <a:noAutofit/>
          </a:bodyPr>
          <a:lstStyle/>
          <a:p>
            <a:pPr lvl="0" algn="r">
              <a:lnSpc>
                <a:spcPct val="100000"/>
              </a:lnSpc>
              <a:spcBef>
                <a:spcPts val="0"/>
              </a:spcBef>
              <a:spcAft>
                <a:spcPts val="0"/>
              </a:spcAft>
              <a:buNone/>
            </a:pPr>
            <a:fld id="{00000000-1234-1234-1234-123412341234}" type="slidenum">
              <a:rPr lang="en" sz="1000">
                <a:solidFill>
                  <a:srgbClr val="FFFFFF"/>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623400"/>
          </a:xfrm>
          <a:prstGeom prst="rect">
            <a:avLst/>
          </a:prstGeom>
          <a:noFill/>
          <a:ln>
            <a:noFill/>
          </a:ln>
        </p:spPr>
        <p:txBody>
          <a:bodyPr anchorCtr="0" anchor="t" bIns="91425" lIns="91425" rIns="91425" tIns="91425"/>
          <a:lstStyle>
            <a:lvl1pPr lvl="0">
              <a:spcBef>
                <a:spcPts val="0"/>
              </a:spcBef>
              <a:buClr>
                <a:schemeClr val="dk2"/>
              </a:buClr>
              <a:buSzPct val="100000"/>
              <a:buFont typeface="Raleway"/>
              <a:buNone/>
              <a:defRPr b="1" sz="3000">
                <a:solidFill>
                  <a:schemeClr val="dk2"/>
                </a:solidFill>
                <a:latin typeface="Raleway"/>
                <a:ea typeface="Raleway"/>
                <a:cs typeface="Raleway"/>
                <a:sym typeface="Raleway"/>
              </a:defRPr>
            </a:lvl1pPr>
            <a:lvl2pPr lvl="1">
              <a:spcBef>
                <a:spcPts val="0"/>
              </a:spcBef>
              <a:buClr>
                <a:schemeClr val="dk2"/>
              </a:buClr>
              <a:buSzPct val="100000"/>
              <a:buFont typeface="Raleway"/>
              <a:buNone/>
              <a:defRPr b="1" sz="3000">
                <a:solidFill>
                  <a:schemeClr val="dk2"/>
                </a:solidFill>
                <a:latin typeface="Raleway"/>
                <a:ea typeface="Raleway"/>
                <a:cs typeface="Raleway"/>
                <a:sym typeface="Raleway"/>
              </a:defRPr>
            </a:lvl2pPr>
            <a:lvl3pPr lvl="2">
              <a:spcBef>
                <a:spcPts val="0"/>
              </a:spcBef>
              <a:buClr>
                <a:schemeClr val="dk2"/>
              </a:buClr>
              <a:buSzPct val="100000"/>
              <a:buFont typeface="Raleway"/>
              <a:buNone/>
              <a:defRPr b="1" sz="3000">
                <a:solidFill>
                  <a:schemeClr val="dk2"/>
                </a:solidFill>
                <a:latin typeface="Raleway"/>
                <a:ea typeface="Raleway"/>
                <a:cs typeface="Raleway"/>
                <a:sym typeface="Raleway"/>
              </a:defRPr>
            </a:lvl3pPr>
            <a:lvl4pPr lvl="3">
              <a:spcBef>
                <a:spcPts val="0"/>
              </a:spcBef>
              <a:buClr>
                <a:schemeClr val="dk2"/>
              </a:buClr>
              <a:buSzPct val="100000"/>
              <a:buFont typeface="Raleway"/>
              <a:buNone/>
              <a:defRPr b="1" sz="3000">
                <a:solidFill>
                  <a:schemeClr val="dk2"/>
                </a:solidFill>
                <a:latin typeface="Raleway"/>
                <a:ea typeface="Raleway"/>
                <a:cs typeface="Raleway"/>
                <a:sym typeface="Raleway"/>
              </a:defRPr>
            </a:lvl4pPr>
            <a:lvl5pPr lvl="4">
              <a:spcBef>
                <a:spcPts val="0"/>
              </a:spcBef>
              <a:buClr>
                <a:schemeClr val="dk2"/>
              </a:buClr>
              <a:buSzPct val="100000"/>
              <a:buFont typeface="Raleway"/>
              <a:buNone/>
              <a:defRPr b="1" sz="3000">
                <a:solidFill>
                  <a:schemeClr val="dk2"/>
                </a:solidFill>
                <a:latin typeface="Raleway"/>
                <a:ea typeface="Raleway"/>
                <a:cs typeface="Raleway"/>
                <a:sym typeface="Raleway"/>
              </a:defRPr>
            </a:lvl5pPr>
            <a:lvl6pPr lvl="5">
              <a:spcBef>
                <a:spcPts val="0"/>
              </a:spcBef>
              <a:buClr>
                <a:schemeClr val="dk2"/>
              </a:buClr>
              <a:buSzPct val="100000"/>
              <a:buFont typeface="Raleway"/>
              <a:buNone/>
              <a:defRPr b="1" sz="3000">
                <a:solidFill>
                  <a:schemeClr val="dk2"/>
                </a:solidFill>
                <a:latin typeface="Raleway"/>
                <a:ea typeface="Raleway"/>
                <a:cs typeface="Raleway"/>
                <a:sym typeface="Raleway"/>
              </a:defRPr>
            </a:lvl6pPr>
            <a:lvl7pPr lvl="6">
              <a:spcBef>
                <a:spcPts val="0"/>
              </a:spcBef>
              <a:buClr>
                <a:schemeClr val="dk2"/>
              </a:buClr>
              <a:buSzPct val="100000"/>
              <a:buFont typeface="Raleway"/>
              <a:buNone/>
              <a:defRPr b="1" sz="3000">
                <a:solidFill>
                  <a:schemeClr val="dk2"/>
                </a:solidFill>
                <a:latin typeface="Raleway"/>
                <a:ea typeface="Raleway"/>
                <a:cs typeface="Raleway"/>
                <a:sym typeface="Raleway"/>
              </a:defRPr>
            </a:lvl7pPr>
            <a:lvl8pPr lvl="7">
              <a:spcBef>
                <a:spcPts val="0"/>
              </a:spcBef>
              <a:buClr>
                <a:schemeClr val="dk2"/>
              </a:buClr>
              <a:buSzPct val="100000"/>
              <a:buFont typeface="Raleway"/>
              <a:buNone/>
              <a:defRPr b="1" sz="3000">
                <a:solidFill>
                  <a:schemeClr val="dk2"/>
                </a:solidFill>
                <a:latin typeface="Raleway"/>
                <a:ea typeface="Raleway"/>
                <a:cs typeface="Raleway"/>
                <a:sym typeface="Raleway"/>
              </a:defRPr>
            </a:lvl8pPr>
            <a:lvl9pPr lvl="8">
              <a:spcBef>
                <a:spcPts val="0"/>
              </a:spcBef>
              <a:buClr>
                <a:schemeClr val="dk2"/>
              </a:buClr>
              <a:buSzPct val="100000"/>
              <a:buFont typeface="Raleway"/>
              <a:buNone/>
              <a:defRPr b="1" sz="3000">
                <a:solidFill>
                  <a:schemeClr val="dk2"/>
                </a:solidFill>
                <a:latin typeface="Raleway"/>
                <a:ea typeface="Raleway"/>
                <a:cs typeface="Raleway"/>
                <a:sym typeface="Raleway"/>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lt2"/>
              </a:buClr>
              <a:buSzPct val="100000"/>
              <a:buFont typeface="Source Sans Pro"/>
              <a:defRPr sz="1800">
                <a:solidFill>
                  <a:schemeClr val="lt2"/>
                </a:solidFill>
                <a:latin typeface="Source Sans Pro"/>
                <a:ea typeface="Source Sans Pro"/>
                <a:cs typeface="Source Sans Pro"/>
                <a:sym typeface="Source Sans Pro"/>
              </a:defRPr>
            </a:lvl1pPr>
            <a:lvl2pPr lvl="1">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2pPr>
            <a:lvl3pPr lvl="2">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3pPr>
            <a:lvl4pPr lvl="3">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4pPr>
            <a:lvl5pPr lvl="4">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5pPr>
            <a:lvl6pPr lvl="5">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6pPr>
            <a:lvl7pPr lvl="6">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7pPr>
            <a:lvl8pPr lvl="7">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8pPr>
            <a:lvl9pPr lvl="8">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9pPr>
          </a:lstStyle>
          <a:p/>
        </p:txBody>
      </p:sp>
      <p:sp>
        <p:nvSpPr>
          <p:cNvPr id="8" name="Shape 8"/>
          <p:cNvSpPr txBox="1"/>
          <p:nvPr>
            <p:ph idx="12" type="sldNum"/>
          </p:nvPr>
        </p:nvSpPr>
        <p:spPr>
          <a:xfrm>
            <a:off x="8497999" y="4688758"/>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lt2"/>
                </a:solidFill>
                <a:latin typeface="Source Sans Pro"/>
                <a:ea typeface="Source Sans Pro"/>
                <a:cs typeface="Source Sans Pro"/>
                <a:sym typeface="Source Sans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0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0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03.jpg"/><Relationship Id="rId4" Type="http://schemas.openxmlformats.org/officeDocument/2006/relationships/image" Target="../media/image02.png"/><Relationship Id="rId5" Type="http://schemas.openxmlformats.org/officeDocument/2006/relationships/image" Target="../media/image0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x="0" y="0"/>
          <a:ext cx="0" cy="0"/>
          <a:chOff x="0" y="0"/>
          <a:chExt cx="0" cy="0"/>
        </a:xfrm>
      </p:grpSpPr>
      <p:pic>
        <p:nvPicPr>
          <p:cNvPr descr="Launch_nola_rocket.png" id="94" name="Shape 94"/>
          <p:cNvPicPr preferRelativeResize="0"/>
          <p:nvPr/>
        </p:nvPicPr>
        <p:blipFill rotWithShape="1">
          <a:blip r:embed="rId3">
            <a:alphaModFix/>
          </a:blip>
          <a:srcRect b="1342" l="0" r="0" t="1342"/>
          <a:stretch/>
        </p:blipFill>
        <p:spPr>
          <a:xfrm>
            <a:off x="200" y="0"/>
            <a:ext cx="4572000" cy="5143500"/>
          </a:xfrm>
          <a:prstGeom prst="rect">
            <a:avLst/>
          </a:prstGeom>
          <a:noFill/>
          <a:ln>
            <a:noFill/>
          </a:ln>
        </p:spPr>
      </p:pic>
      <p:sp>
        <p:nvSpPr>
          <p:cNvPr id="95" name="Shape 95"/>
          <p:cNvSpPr txBox="1"/>
          <p:nvPr>
            <p:ph type="title"/>
          </p:nvPr>
        </p:nvSpPr>
        <p:spPr>
          <a:xfrm>
            <a:off x="5172950" y="906625"/>
            <a:ext cx="3370500" cy="2266500"/>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a:p>
            <a:pPr lvl="0">
              <a:spcBef>
                <a:spcPts val="0"/>
              </a:spcBef>
              <a:buNone/>
            </a:pPr>
            <a:r>
              <a:rPr lang="en"/>
              <a:t>Real costs vs. projected costs of beginning a new business</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07D8B"/>
        </a:solidFill>
      </p:bgPr>
    </p:bg>
    <p:spTree>
      <p:nvGrpSpPr>
        <p:cNvPr id="99" name="Shape 99"/>
        <p:cNvGrpSpPr/>
        <p:nvPr/>
      </p:nvGrpSpPr>
      <p:grpSpPr>
        <a:xfrm>
          <a:off x="0" y="0"/>
          <a:ext cx="0" cy="0"/>
          <a:chOff x="0" y="0"/>
          <a:chExt cx="0" cy="0"/>
        </a:xfrm>
      </p:grpSpPr>
      <p:sp>
        <p:nvSpPr>
          <p:cNvPr id="100" name="Shape 100"/>
          <p:cNvSpPr txBox="1"/>
          <p:nvPr>
            <p:ph type="title"/>
          </p:nvPr>
        </p:nvSpPr>
        <p:spPr>
          <a:xfrm>
            <a:off x="5172950" y="923700"/>
            <a:ext cx="3370500" cy="3296100"/>
          </a:xfrm>
          <a:prstGeom prst="rect">
            <a:avLst/>
          </a:prstGeom>
          <a:solidFill>
            <a:srgbClr val="FFFFFF"/>
          </a:solidFill>
        </p:spPr>
        <p:txBody>
          <a:bodyPr anchorCtr="0" anchor="ctr" bIns="91425" lIns="91425" rIns="91425" tIns="91425">
            <a:noAutofit/>
          </a:bodyPr>
          <a:lstStyle/>
          <a:p>
            <a:pPr lvl="0" rtl="0" algn="l">
              <a:lnSpc>
                <a:spcPct val="115000"/>
              </a:lnSpc>
              <a:spcBef>
                <a:spcPts val="0"/>
              </a:spcBef>
              <a:spcAft>
                <a:spcPts val="1600"/>
              </a:spcAft>
              <a:buClr>
                <a:schemeClr val="dk1"/>
              </a:buClr>
              <a:buSzPct val="78571"/>
              <a:buFont typeface="Arial"/>
              <a:buNone/>
            </a:pPr>
            <a:r>
              <a:rPr b="0" lang="en" sz="1400">
                <a:solidFill>
                  <a:srgbClr val="29333B"/>
                </a:solidFill>
                <a:latin typeface="Source Sans Pro"/>
                <a:ea typeface="Source Sans Pro"/>
                <a:cs typeface="Source Sans Pro"/>
                <a:sym typeface="Source Sans Pro"/>
              </a:rPr>
              <a:t>Mandy Pumilia is the principal/owner of Picnic Media, founded in 2007 providing digital marketing services for small and medium sized businesses. Her background is in sales and business development and she is passionate about coaching clients to reach their full potential. In 2015 Mandy co-founded Royal Brewery New Orleans scheduled to open in New Orleans East in 2016. Mandy is also a wife, mother and community advocate who is passionate about New Orleans.  </a:t>
            </a:r>
          </a:p>
        </p:txBody>
      </p:sp>
      <p:sp>
        <p:nvSpPr>
          <p:cNvPr id="101" name="Shape 101"/>
          <p:cNvSpPr txBox="1"/>
          <p:nvPr/>
        </p:nvSpPr>
        <p:spPr>
          <a:xfrm>
            <a:off x="5210900" y="1080825"/>
            <a:ext cx="4342500" cy="2575800"/>
          </a:xfrm>
          <a:prstGeom prst="rect">
            <a:avLst/>
          </a:prstGeom>
          <a:noFill/>
          <a:ln>
            <a:noFill/>
          </a:ln>
        </p:spPr>
        <p:txBody>
          <a:bodyPr anchorCtr="0" anchor="t" bIns="91425" lIns="91425" rIns="91425" tIns="91425">
            <a:noAutofit/>
          </a:bodyPr>
          <a:lstStyle/>
          <a:p>
            <a:pPr lvl="0" rtl="0">
              <a:spcBef>
                <a:spcPts val="0"/>
              </a:spcBef>
              <a:buNone/>
            </a:pPr>
            <a:r>
              <a:t/>
            </a:r>
            <a:endParaRPr/>
          </a:p>
        </p:txBody>
      </p:sp>
      <p:sp>
        <p:nvSpPr>
          <p:cNvPr id="102" name="Shape 102"/>
          <p:cNvSpPr txBox="1"/>
          <p:nvPr/>
        </p:nvSpPr>
        <p:spPr>
          <a:xfrm>
            <a:off x="2006600" y="1080825"/>
            <a:ext cx="3204299" cy="952800"/>
          </a:xfrm>
          <a:prstGeom prst="rect">
            <a:avLst/>
          </a:prstGeom>
          <a:noFill/>
          <a:ln>
            <a:noFill/>
          </a:ln>
        </p:spPr>
        <p:txBody>
          <a:bodyPr anchorCtr="0" anchor="t" bIns="91425" lIns="91425" rIns="91425" tIns="91425">
            <a:noAutofit/>
          </a:bodyPr>
          <a:lstStyle/>
          <a:p>
            <a:pPr lvl="0" rtl="0">
              <a:spcBef>
                <a:spcPts val="0"/>
              </a:spcBef>
              <a:buNone/>
            </a:pPr>
            <a:r>
              <a:rPr lang="en" sz="3000">
                <a:solidFill>
                  <a:schemeClr val="dk1"/>
                </a:solidFill>
              </a:rPr>
              <a:t>Mandy Pumilia </a:t>
            </a:r>
          </a:p>
        </p:txBody>
      </p:sp>
      <p:pic>
        <p:nvPicPr>
          <p:cNvPr descr="MANDY.png" id="103" name="Shape 103"/>
          <p:cNvPicPr preferRelativeResize="0"/>
          <p:nvPr/>
        </p:nvPicPr>
        <p:blipFill>
          <a:blip r:embed="rId3">
            <a:alphaModFix/>
          </a:blip>
          <a:stretch>
            <a:fillRect/>
          </a:stretch>
        </p:blipFill>
        <p:spPr>
          <a:xfrm>
            <a:off x="379775" y="939475"/>
            <a:ext cx="1428750" cy="1428750"/>
          </a:xfrm>
          <a:prstGeom prst="rect">
            <a:avLst/>
          </a:prstGeom>
          <a:noFill/>
          <a:ln>
            <a:noFill/>
          </a:ln>
        </p:spPr>
      </p:pic>
      <p:sp>
        <p:nvSpPr>
          <p:cNvPr id="104" name="Shape 104"/>
          <p:cNvSpPr txBox="1"/>
          <p:nvPr/>
        </p:nvSpPr>
        <p:spPr>
          <a:xfrm>
            <a:off x="5016800" y="1595375"/>
            <a:ext cx="4342499" cy="438299"/>
          </a:xfrm>
          <a:prstGeom prst="rect">
            <a:avLst/>
          </a:prstGeom>
          <a:noFill/>
          <a:ln>
            <a:noFill/>
          </a:ln>
        </p:spPr>
        <p:txBody>
          <a:bodyPr anchorCtr="0" anchor="t" bIns="91425" lIns="91425" rIns="91425" tIns="91425">
            <a:noAutofit/>
          </a:bodyPr>
          <a:lstStyle/>
          <a:p>
            <a:pPr lvl="0" rtl="0">
              <a:spcBef>
                <a:spcPts val="0"/>
              </a:spcBef>
              <a:buNone/>
            </a:pPr>
            <a:r>
              <a:rPr lang="en" sz="3000">
                <a:solidFill>
                  <a:schemeClr val="dk1"/>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07D8B"/>
        </a:solidFill>
      </p:bgPr>
    </p:bg>
    <p:spTree>
      <p:nvGrpSpPr>
        <p:cNvPr id="108" name="Shape 108"/>
        <p:cNvGrpSpPr/>
        <p:nvPr/>
      </p:nvGrpSpPr>
      <p:grpSpPr>
        <a:xfrm>
          <a:off x="0" y="0"/>
          <a:ext cx="0" cy="0"/>
          <a:chOff x="0" y="0"/>
          <a:chExt cx="0" cy="0"/>
        </a:xfrm>
      </p:grpSpPr>
      <p:sp>
        <p:nvSpPr>
          <p:cNvPr id="109" name="Shape 109"/>
          <p:cNvSpPr txBox="1"/>
          <p:nvPr>
            <p:ph type="title"/>
          </p:nvPr>
        </p:nvSpPr>
        <p:spPr>
          <a:xfrm>
            <a:off x="284100" y="307975"/>
            <a:ext cx="2479800" cy="4268700"/>
          </a:xfrm>
          <a:prstGeom prst="rect">
            <a:avLst/>
          </a:prstGeom>
          <a:solidFill>
            <a:srgbClr val="607D8B"/>
          </a:solidFill>
        </p:spPr>
        <p:txBody>
          <a:bodyPr anchorCtr="0" anchor="t" bIns="91425" lIns="91425" rIns="91425" tIns="91425">
            <a:noAutofit/>
          </a:bodyPr>
          <a:lstStyle/>
          <a:p>
            <a:pPr lvl="0" rtl="0">
              <a:spcBef>
                <a:spcPts val="0"/>
              </a:spcBef>
              <a:buNone/>
            </a:pPr>
            <a:r>
              <a:rPr lang="en"/>
              <a:t>3 Virtues required to open a business </a:t>
            </a:r>
          </a:p>
          <a:p>
            <a:pPr lvl="0">
              <a:spcBef>
                <a:spcPts val="0"/>
              </a:spcBef>
              <a:buNone/>
            </a:pPr>
            <a:r>
              <a:t/>
            </a:r>
            <a:endParaRPr/>
          </a:p>
        </p:txBody>
      </p:sp>
      <p:sp>
        <p:nvSpPr>
          <p:cNvPr id="110" name="Shape 110"/>
          <p:cNvSpPr txBox="1"/>
          <p:nvPr>
            <p:ph idx="1" type="body"/>
          </p:nvPr>
        </p:nvSpPr>
        <p:spPr>
          <a:xfrm>
            <a:off x="3381100" y="307975"/>
            <a:ext cx="5451300" cy="4268700"/>
          </a:xfrm>
          <a:prstGeom prst="rect">
            <a:avLst/>
          </a:prstGeom>
        </p:spPr>
        <p:txBody>
          <a:bodyPr anchorCtr="0" anchor="t" bIns="91425" lIns="91425" rIns="91425" tIns="91425">
            <a:noAutofit/>
          </a:bodyPr>
          <a:lstStyle/>
          <a:p>
            <a:pPr indent="0" lvl="0" marL="0">
              <a:spcBef>
                <a:spcPts val="0"/>
              </a:spcBef>
              <a:buNone/>
            </a:pPr>
            <a:r>
              <a:rPr lang="en" sz="2400"/>
              <a:t>Gratitude </a:t>
            </a:r>
          </a:p>
          <a:p>
            <a:pPr lvl="0">
              <a:spcBef>
                <a:spcPts val="0"/>
              </a:spcBef>
              <a:buNone/>
            </a:pPr>
            <a:r>
              <a:t/>
            </a:r>
            <a:endParaRPr sz="2400"/>
          </a:p>
          <a:p>
            <a:pPr lvl="0">
              <a:spcBef>
                <a:spcPts val="0"/>
              </a:spcBef>
              <a:buNone/>
            </a:pPr>
            <a:r>
              <a:rPr lang="en" sz="2400"/>
              <a:t>Acceptance</a:t>
            </a:r>
          </a:p>
          <a:p>
            <a:pPr lvl="0">
              <a:spcBef>
                <a:spcPts val="0"/>
              </a:spcBef>
              <a:buNone/>
            </a:pPr>
            <a:r>
              <a:t/>
            </a:r>
            <a:endParaRPr sz="2400"/>
          </a:p>
          <a:p>
            <a:pPr lvl="0">
              <a:spcBef>
                <a:spcPts val="0"/>
              </a:spcBef>
              <a:buNone/>
            </a:pPr>
            <a:r>
              <a:rPr lang="en" sz="2400"/>
              <a:t>Humility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07D8B"/>
        </a:solidFill>
      </p:bgPr>
    </p:bg>
    <p:spTree>
      <p:nvGrpSpPr>
        <p:cNvPr id="114" name="Shape 114"/>
        <p:cNvGrpSpPr/>
        <p:nvPr/>
      </p:nvGrpSpPr>
      <p:grpSpPr>
        <a:xfrm>
          <a:off x="0" y="0"/>
          <a:ext cx="0" cy="0"/>
          <a:chOff x="0" y="0"/>
          <a:chExt cx="0" cy="0"/>
        </a:xfrm>
      </p:grpSpPr>
      <p:sp>
        <p:nvSpPr>
          <p:cNvPr id="115" name="Shape 115"/>
          <p:cNvSpPr txBox="1"/>
          <p:nvPr>
            <p:ph type="title"/>
          </p:nvPr>
        </p:nvSpPr>
        <p:spPr>
          <a:xfrm>
            <a:off x="284100" y="307975"/>
            <a:ext cx="2479800" cy="4268700"/>
          </a:xfrm>
          <a:prstGeom prst="rect">
            <a:avLst/>
          </a:prstGeom>
          <a:solidFill>
            <a:srgbClr val="607D8B"/>
          </a:solidFill>
        </p:spPr>
        <p:txBody>
          <a:bodyPr anchorCtr="0" anchor="t" bIns="91425" lIns="91425" rIns="91425" tIns="91425">
            <a:noAutofit/>
          </a:bodyPr>
          <a:lstStyle/>
          <a:p>
            <a:pPr lvl="0" rtl="0">
              <a:spcBef>
                <a:spcPts val="0"/>
              </a:spcBef>
              <a:buNone/>
            </a:pPr>
            <a:r>
              <a:rPr lang="en"/>
              <a:t>Factors to consider in planning </a:t>
            </a:r>
          </a:p>
          <a:p>
            <a:pPr lvl="0">
              <a:spcBef>
                <a:spcPts val="0"/>
              </a:spcBef>
              <a:buNone/>
            </a:pPr>
            <a:r>
              <a:t/>
            </a:r>
            <a:endParaRPr/>
          </a:p>
        </p:txBody>
      </p:sp>
      <p:sp>
        <p:nvSpPr>
          <p:cNvPr id="116" name="Shape 116"/>
          <p:cNvSpPr txBox="1"/>
          <p:nvPr>
            <p:ph idx="1" type="body"/>
          </p:nvPr>
        </p:nvSpPr>
        <p:spPr>
          <a:xfrm>
            <a:off x="3381100" y="307975"/>
            <a:ext cx="5451300" cy="4268700"/>
          </a:xfrm>
          <a:prstGeom prst="rect">
            <a:avLst/>
          </a:prstGeom>
        </p:spPr>
        <p:txBody>
          <a:bodyPr anchorCtr="0" anchor="t" bIns="91425" lIns="91425" rIns="91425" tIns="91425">
            <a:noAutofit/>
          </a:bodyPr>
          <a:lstStyle/>
          <a:p>
            <a:pPr lvl="0">
              <a:spcBef>
                <a:spcPts val="0"/>
              </a:spcBef>
              <a:buNone/>
            </a:pPr>
            <a:r>
              <a:rPr lang="en"/>
              <a:t>Funding sources/ investors</a:t>
            </a:r>
          </a:p>
          <a:p>
            <a:pPr lvl="0">
              <a:spcBef>
                <a:spcPts val="0"/>
              </a:spcBef>
              <a:buNone/>
            </a:pPr>
            <a:r>
              <a:rPr lang="en"/>
              <a:t>Flood insurance + liability insurance</a:t>
            </a:r>
          </a:p>
          <a:p>
            <a:pPr lvl="0">
              <a:spcBef>
                <a:spcPts val="0"/>
              </a:spcBef>
              <a:buNone/>
            </a:pPr>
            <a:r>
              <a:rPr lang="en"/>
              <a:t>Rent expense before opening</a:t>
            </a:r>
          </a:p>
          <a:p>
            <a:pPr lvl="0">
              <a:spcBef>
                <a:spcPts val="0"/>
              </a:spcBef>
              <a:buNone/>
            </a:pPr>
            <a:r>
              <a:rPr lang="en"/>
              <a:t>Legal Fees </a:t>
            </a:r>
          </a:p>
          <a:p>
            <a:pPr lvl="0">
              <a:spcBef>
                <a:spcPts val="0"/>
              </a:spcBef>
              <a:buNone/>
            </a:pPr>
            <a:r>
              <a:rPr lang="en"/>
              <a:t>Operating Agreement</a:t>
            </a:r>
          </a:p>
          <a:p>
            <a:pPr lvl="0">
              <a:spcBef>
                <a:spcPts val="0"/>
              </a:spcBef>
              <a:buClr>
                <a:schemeClr val="dk2"/>
              </a:buClr>
              <a:buSzPct val="61111"/>
              <a:buFont typeface="Arial"/>
              <a:buNone/>
            </a:pPr>
            <a:r>
              <a:rPr lang="en"/>
              <a:t>Trademarks and patents</a:t>
            </a:r>
          </a:p>
          <a:p>
            <a:pPr lvl="0">
              <a:spcBef>
                <a:spcPts val="0"/>
              </a:spcBef>
              <a:buNone/>
            </a:pPr>
            <a:r>
              <a:rPr lang="en"/>
              <a:t>Government </a:t>
            </a:r>
          </a:p>
          <a:p>
            <a:pPr lvl="0">
              <a:spcBef>
                <a:spcPts val="0"/>
              </a:spcBef>
              <a:buNone/>
            </a:pPr>
            <a:r>
              <a:rPr lang="en"/>
              <a:t>Contractors/ Buildout timeline</a:t>
            </a:r>
          </a:p>
          <a:p>
            <a:pPr lvl="0">
              <a:spcBef>
                <a:spcPts val="0"/>
              </a:spcBef>
              <a:buNone/>
            </a:pPr>
            <a:r>
              <a:t/>
            </a:r>
            <a:endParaRPr/>
          </a:p>
          <a:p>
            <a:pPr lvl="0" rtl="0">
              <a:spcBef>
                <a:spcPts val="0"/>
              </a:spcBef>
              <a:buNone/>
            </a:pPr>
            <a:r>
              <a:t/>
            </a:r>
            <a:endParaRPr/>
          </a:p>
          <a:p>
            <a:pPr lvl="0">
              <a:spcBef>
                <a:spcPts val="0"/>
              </a:spcBef>
              <a:buNone/>
            </a:pPr>
            <a:r>
              <a:t/>
            </a:r>
            <a:endParaRPr/>
          </a:p>
          <a:p>
            <a:pPr lvl="0" rtl="0">
              <a:spcBef>
                <a:spcPts val="0"/>
              </a:spcBef>
              <a:buNone/>
            </a:pPr>
            <a:r>
              <a:rPr lang="en"/>
              <a:t> </a:t>
            </a:r>
          </a:p>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07D8B"/>
        </a:solidFill>
      </p:bgPr>
    </p:bg>
    <p:spTree>
      <p:nvGrpSpPr>
        <p:cNvPr id="120" name="Shape 120"/>
        <p:cNvGrpSpPr/>
        <p:nvPr/>
      </p:nvGrpSpPr>
      <p:grpSpPr>
        <a:xfrm>
          <a:off x="0" y="0"/>
          <a:ext cx="0" cy="0"/>
          <a:chOff x="0" y="0"/>
          <a:chExt cx="0" cy="0"/>
        </a:xfrm>
      </p:grpSpPr>
      <p:sp>
        <p:nvSpPr>
          <p:cNvPr id="121" name="Shape 121"/>
          <p:cNvSpPr txBox="1"/>
          <p:nvPr>
            <p:ph type="title"/>
          </p:nvPr>
        </p:nvSpPr>
        <p:spPr>
          <a:xfrm>
            <a:off x="284100" y="307975"/>
            <a:ext cx="2479800" cy="4268700"/>
          </a:xfrm>
          <a:prstGeom prst="rect">
            <a:avLst/>
          </a:prstGeom>
          <a:solidFill>
            <a:srgbClr val="607D8B"/>
          </a:solidFill>
        </p:spPr>
        <p:txBody>
          <a:bodyPr anchorCtr="0" anchor="t" bIns="91425" lIns="91425" rIns="91425" tIns="91425">
            <a:noAutofit/>
          </a:bodyPr>
          <a:lstStyle/>
          <a:p>
            <a:pPr lvl="0" rtl="0">
              <a:spcBef>
                <a:spcPts val="0"/>
              </a:spcBef>
              <a:buNone/>
            </a:pPr>
            <a:r>
              <a:rPr lang="en"/>
              <a:t>What’s your backup plan</a:t>
            </a:r>
            <a:r>
              <a:rPr b="1" lang="en"/>
              <a:t>? </a:t>
            </a:r>
          </a:p>
          <a:p>
            <a:pPr lvl="0">
              <a:spcBef>
                <a:spcPts val="0"/>
              </a:spcBef>
              <a:buNone/>
            </a:pPr>
            <a:r>
              <a:t/>
            </a:r>
            <a:endParaRPr/>
          </a:p>
        </p:txBody>
      </p:sp>
      <p:sp>
        <p:nvSpPr>
          <p:cNvPr id="122" name="Shape 122"/>
          <p:cNvSpPr txBox="1"/>
          <p:nvPr>
            <p:ph idx="1" type="body"/>
          </p:nvPr>
        </p:nvSpPr>
        <p:spPr>
          <a:xfrm>
            <a:off x="3381100" y="307975"/>
            <a:ext cx="5451300" cy="4268700"/>
          </a:xfrm>
          <a:prstGeom prst="rect">
            <a:avLst/>
          </a:prstGeom>
        </p:spPr>
        <p:txBody>
          <a:bodyPr anchorCtr="0" anchor="t" bIns="91425" lIns="91425" rIns="91425" tIns="91425">
            <a:noAutofit/>
          </a:bodyPr>
          <a:lstStyle/>
          <a:p>
            <a:pPr lvl="0" rtl="0">
              <a:spcBef>
                <a:spcPts val="0"/>
              </a:spcBef>
              <a:buNone/>
            </a:pPr>
            <a:r>
              <a:rPr lang="en"/>
              <a:t>Network</a:t>
            </a:r>
          </a:p>
          <a:p>
            <a:pPr lvl="0" rtl="0">
              <a:spcBef>
                <a:spcPts val="0"/>
              </a:spcBef>
              <a:buNone/>
            </a:pPr>
            <a:r>
              <a:rPr lang="en"/>
              <a:t>Savings </a:t>
            </a:r>
          </a:p>
          <a:p>
            <a:pPr lvl="0" rtl="0">
              <a:spcBef>
                <a:spcPts val="0"/>
              </a:spcBef>
              <a:buNone/>
            </a:pPr>
            <a:r>
              <a:rPr lang="en"/>
              <a:t>Equity in home</a:t>
            </a:r>
          </a:p>
          <a:p>
            <a:pPr lvl="0" rtl="0">
              <a:spcBef>
                <a:spcPts val="0"/>
              </a:spcBef>
              <a:buNone/>
            </a:pPr>
            <a:r>
              <a:rPr lang="en"/>
              <a:t>Family</a:t>
            </a:r>
          </a:p>
          <a:p>
            <a:pPr lvl="0" rtl="0">
              <a:spcBef>
                <a:spcPts val="0"/>
              </a:spcBef>
              <a:buNone/>
            </a:pPr>
            <a:r>
              <a:rPr lang="en"/>
              <a:t>Friends</a:t>
            </a:r>
          </a:p>
          <a:p>
            <a:pPr lvl="0">
              <a:spcBef>
                <a:spcPts val="0"/>
              </a:spcBef>
              <a:buNone/>
            </a:pPr>
            <a:r>
              <a:rPr lang="en"/>
              <a:t>Leveraging your network</a:t>
            </a:r>
          </a:p>
          <a:p>
            <a:pPr lvl="0" rtl="0">
              <a:spcBef>
                <a:spcPts val="0"/>
              </a:spcBef>
              <a:buClr>
                <a:schemeClr val="dk2"/>
              </a:buClr>
              <a:buSzPct val="61111"/>
              <a:buFont typeface="Arial"/>
              <a:buNone/>
            </a:pPr>
            <a:r>
              <a:rPr lang="en"/>
              <a:t>Failure</a:t>
            </a:r>
          </a:p>
          <a:p>
            <a:pPr lvl="0">
              <a:spcBef>
                <a:spcPts val="0"/>
              </a:spcBef>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07D8B"/>
        </a:solidFill>
      </p:bgPr>
    </p:bg>
    <p:spTree>
      <p:nvGrpSpPr>
        <p:cNvPr id="126" name="Shape 126"/>
        <p:cNvGrpSpPr/>
        <p:nvPr/>
      </p:nvGrpSpPr>
      <p:grpSpPr>
        <a:xfrm>
          <a:off x="0" y="0"/>
          <a:ext cx="0" cy="0"/>
          <a:chOff x="0" y="0"/>
          <a:chExt cx="0" cy="0"/>
        </a:xfrm>
      </p:grpSpPr>
      <p:pic>
        <p:nvPicPr>
          <p:cNvPr descr="RBNO logo.jpg" id="127" name="Shape 127"/>
          <p:cNvPicPr preferRelativeResize="0"/>
          <p:nvPr/>
        </p:nvPicPr>
        <p:blipFill rotWithShape="1">
          <a:blip r:embed="rId3">
            <a:alphaModFix/>
          </a:blip>
          <a:srcRect b="2308" l="0" r="0" t="2308"/>
          <a:stretch/>
        </p:blipFill>
        <p:spPr>
          <a:xfrm>
            <a:off x="312275" y="308212"/>
            <a:ext cx="2075551" cy="2006360"/>
          </a:xfrm>
          <a:prstGeom prst="rect">
            <a:avLst/>
          </a:prstGeom>
          <a:noFill/>
          <a:ln>
            <a:noFill/>
          </a:ln>
        </p:spPr>
      </p:pic>
      <p:pic>
        <p:nvPicPr>
          <p:cNvPr descr="MANDY.png" id="128" name="Shape 128"/>
          <p:cNvPicPr preferRelativeResize="0"/>
          <p:nvPr/>
        </p:nvPicPr>
        <p:blipFill rotWithShape="1">
          <a:blip r:embed="rId4">
            <a:alphaModFix/>
          </a:blip>
          <a:srcRect b="1672" l="0" r="0" t="1662"/>
          <a:stretch/>
        </p:blipFill>
        <p:spPr>
          <a:xfrm>
            <a:off x="2460233" y="308216"/>
            <a:ext cx="2075557" cy="2006355"/>
          </a:xfrm>
          <a:prstGeom prst="rect">
            <a:avLst/>
          </a:prstGeom>
          <a:noFill/>
          <a:ln>
            <a:noFill/>
          </a:ln>
        </p:spPr>
      </p:pic>
      <p:pic>
        <p:nvPicPr>
          <p:cNvPr descr="Picnic media logo.jpg" id="129" name="Shape 129"/>
          <p:cNvPicPr preferRelativeResize="0"/>
          <p:nvPr/>
        </p:nvPicPr>
        <p:blipFill rotWithShape="1">
          <a:blip r:embed="rId5">
            <a:alphaModFix/>
          </a:blip>
          <a:srcRect b="36428" l="0" r="0" t="36426"/>
          <a:stretch/>
        </p:blipFill>
        <p:spPr>
          <a:xfrm>
            <a:off x="4608197" y="308225"/>
            <a:ext cx="4223522" cy="2006353"/>
          </a:xfrm>
          <a:prstGeom prst="rect">
            <a:avLst/>
          </a:prstGeom>
          <a:noFill/>
          <a:ln>
            <a:noFill/>
          </a:ln>
        </p:spPr>
      </p:pic>
      <p:sp>
        <p:nvSpPr>
          <p:cNvPr id="130" name="Shape 130"/>
          <p:cNvSpPr txBox="1"/>
          <p:nvPr>
            <p:ph type="title"/>
          </p:nvPr>
        </p:nvSpPr>
        <p:spPr>
          <a:xfrm>
            <a:off x="311700" y="2581350"/>
            <a:ext cx="3217500" cy="2082000"/>
          </a:xfrm>
          <a:prstGeom prst="rect">
            <a:avLst/>
          </a:prstGeom>
        </p:spPr>
        <p:txBody>
          <a:bodyPr anchorCtr="0" anchor="t" bIns="91425" lIns="91425" rIns="91425" tIns="91425">
            <a:noAutofit/>
          </a:bodyPr>
          <a:lstStyle/>
          <a:p>
            <a:pPr lvl="0" rtl="0">
              <a:spcBef>
                <a:spcPts val="0"/>
              </a:spcBef>
              <a:buNone/>
            </a:pPr>
            <a:r>
              <a:rPr lang="en"/>
              <a:t>Contact:</a:t>
            </a:r>
          </a:p>
        </p:txBody>
      </p:sp>
      <p:sp>
        <p:nvSpPr>
          <p:cNvPr id="131" name="Shape 131"/>
          <p:cNvSpPr txBox="1"/>
          <p:nvPr>
            <p:ph idx="1" type="body"/>
          </p:nvPr>
        </p:nvSpPr>
        <p:spPr>
          <a:xfrm>
            <a:off x="3619500" y="2581350"/>
            <a:ext cx="5205000" cy="2082000"/>
          </a:xfrm>
          <a:prstGeom prst="rect">
            <a:avLst/>
          </a:prstGeom>
        </p:spPr>
        <p:txBody>
          <a:bodyPr anchorCtr="0" anchor="t" bIns="91425" lIns="91425" rIns="91425" tIns="91425">
            <a:noAutofit/>
          </a:bodyPr>
          <a:lstStyle/>
          <a:p>
            <a:pPr lvl="0" rtl="0">
              <a:spcBef>
                <a:spcPts val="0"/>
              </a:spcBef>
              <a:buNone/>
            </a:pPr>
            <a:r>
              <a:rPr b="1" lang="en"/>
              <a:t>504.415.8444</a:t>
            </a:r>
          </a:p>
          <a:p>
            <a:pPr lvl="0" rtl="0">
              <a:spcBef>
                <a:spcPts val="0"/>
              </a:spcBef>
              <a:buNone/>
            </a:pPr>
            <a:r>
              <a:rPr b="1" lang="en"/>
              <a:t>mandywpumilia@gmail.com</a:t>
            </a: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